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72" r:id="rId2"/>
    <p:sldId id="256" r:id="rId3"/>
    <p:sldId id="257" r:id="rId4"/>
    <p:sldId id="258" r:id="rId5"/>
    <p:sldId id="259" r:id="rId6"/>
    <p:sldId id="260" r:id="rId7"/>
    <p:sldId id="261" r:id="rId8"/>
    <p:sldId id="262" r:id="rId9"/>
    <p:sldId id="263" r:id="rId10"/>
    <p:sldId id="264" r:id="rId11"/>
    <p:sldId id="265" r:id="rId12"/>
    <p:sldId id="266" r:id="rId13"/>
    <p:sldId id="271" r:id="rId1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28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5500" rtl="0" fontAlgn="auto" latinLnBrk="0" hangingPunct="0">
      <a:lnSpc>
        <a:spcPct val="100000"/>
      </a:lnSpc>
      <a:spcBef>
        <a:spcPts val="0"/>
      </a:spcBef>
      <a:spcAft>
        <a:spcPts val="0"/>
      </a:spcAft>
      <a:buClrTx/>
      <a:buSzTx/>
      <a:buFontTx/>
      <a:buNone/>
      <a:tabLst/>
      <a:defRPr kumimoji="0" sz="28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5500" rtl="0" fontAlgn="auto" latinLnBrk="0" hangingPunct="0">
      <a:lnSpc>
        <a:spcPct val="100000"/>
      </a:lnSpc>
      <a:spcBef>
        <a:spcPts val="0"/>
      </a:spcBef>
      <a:spcAft>
        <a:spcPts val="0"/>
      </a:spcAft>
      <a:buClrTx/>
      <a:buSzTx/>
      <a:buFontTx/>
      <a:buNone/>
      <a:tabLst/>
      <a:defRPr kumimoji="0" sz="28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5500" rtl="0" fontAlgn="auto" latinLnBrk="0" hangingPunct="0">
      <a:lnSpc>
        <a:spcPct val="100000"/>
      </a:lnSpc>
      <a:spcBef>
        <a:spcPts val="0"/>
      </a:spcBef>
      <a:spcAft>
        <a:spcPts val="0"/>
      </a:spcAft>
      <a:buClrTx/>
      <a:buSzTx/>
      <a:buFontTx/>
      <a:buNone/>
      <a:tabLst/>
      <a:defRPr kumimoji="0" sz="28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5500" rtl="0" fontAlgn="auto" latinLnBrk="0" hangingPunct="0">
      <a:lnSpc>
        <a:spcPct val="100000"/>
      </a:lnSpc>
      <a:spcBef>
        <a:spcPts val="0"/>
      </a:spcBef>
      <a:spcAft>
        <a:spcPts val="0"/>
      </a:spcAft>
      <a:buClrTx/>
      <a:buSzTx/>
      <a:buFontTx/>
      <a:buNone/>
      <a:tabLst/>
      <a:defRPr kumimoji="0" sz="28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5500" rtl="0" fontAlgn="auto" latinLnBrk="0" hangingPunct="0">
      <a:lnSpc>
        <a:spcPct val="100000"/>
      </a:lnSpc>
      <a:spcBef>
        <a:spcPts val="0"/>
      </a:spcBef>
      <a:spcAft>
        <a:spcPts val="0"/>
      </a:spcAft>
      <a:buClrTx/>
      <a:buSzTx/>
      <a:buFontTx/>
      <a:buNone/>
      <a:tabLst/>
      <a:defRPr kumimoji="0" sz="28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5500" rtl="0" fontAlgn="auto" latinLnBrk="0" hangingPunct="0">
      <a:lnSpc>
        <a:spcPct val="100000"/>
      </a:lnSpc>
      <a:spcBef>
        <a:spcPts val="0"/>
      </a:spcBef>
      <a:spcAft>
        <a:spcPts val="0"/>
      </a:spcAft>
      <a:buClrTx/>
      <a:buSzTx/>
      <a:buFontTx/>
      <a:buNone/>
      <a:tabLst/>
      <a:defRPr kumimoji="0" sz="28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5500" rtl="0" fontAlgn="auto" latinLnBrk="0" hangingPunct="0">
      <a:lnSpc>
        <a:spcPct val="100000"/>
      </a:lnSpc>
      <a:spcBef>
        <a:spcPts val="0"/>
      </a:spcBef>
      <a:spcAft>
        <a:spcPts val="0"/>
      </a:spcAft>
      <a:buClrTx/>
      <a:buSzTx/>
      <a:buFontTx/>
      <a:buNone/>
      <a:tabLst/>
      <a:defRPr kumimoji="0" sz="28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5500" rtl="0" fontAlgn="auto" latinLnBrk="0" hangingPunct="0">
      <a:lnSpc>
        <a:spcPct val="100000"/>
      </a:lnSpc>
      <a:spcBef>
        <a:spcPts val="0"/>
      </a:spcBef>
      <a:spcAft>
        <a:spcPts val="0"/>
      </a:spcAft>
      <a:buClrTx/>
      <a:buSzTx/>
      <a:buFontTx/>
      <a:buNone/>
      <a:tabLst/>
      <a:defRPr kumimoji="0" sz="28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3175" cap="flat">
              <a:noFill/>
              <a:miter lim="400000"/>
            </a:ln>
          </a:right>
          <a:top>
            <a:ln w="12700" cap="flat">
              <a:noFill/>
              <a:miter lim="400000"/>
            </a:ln>
          </a:top>
          <a:bottom>
            <a:ln w="12700" cap="flat">
              <a:noFill/>
              <a:miter lim="400000"/>
            </a:ln>
          </a:bottom>
          <a:insideH>
            <a:ln w="12700" cap="flat">
              <a:noFill/>
              <a:miter lim="400000"/>
            </a:ln>
          </a:insideH>
          <a:insideV>
            <a:ln w="3175"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3175" cap="flat">
              <a:solidFill>
                <a:srgbClr val="3797C6"/>
              </a:solidFill>
              <a:prstDash val="solid"/>
              <a:miter lim="400000"/>
            </a:ln>
          </a:top>
          <a:bottom>
            <a:ln w="12700" cap="flat">
              <a:noFill/>
              <a:miter lim="400000"/>
            </a:ln>
          </a:bottom>
          <a:insideH>
            <a:ln w="3175"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3175" cap="flat">
              <a:noFill/>
              <a:miter lim="400000"/>
            </a:ln>
          </a:bottom>
          <a:insideH>
            <a:ln w="3175"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3175" cap="flat">
              <a:solidFill>
                <a:srgbClr val="B8B8B8"/>
              </a:solidFill>
              <a:prstDash val="solid"/>
              <a:miter lim="400000"/>
            </a:ln>
          </a:left>
          <a:right>
            <a:ln w="3175" cap="flat">
              <a:solidFill>
                <a:srgbClr val="B8B8B8"/>
              </a:solidFill>
              <a:prstDash val="solid"/>
              <a:miter lim="400000"/>
            </a:ln>
          </a:right>
          <a:top>
            <a:ln w="3175" cap="flat">
              <a:solidFill>
                <a:srgbClr val="B8B8B8"/>
              </a:solidFill>
              <a:prstDash val="solid"/>
              <a:miter lim="400000"/>
            </a:ln>
          </a:top>
          <a:bottom>
            <a:ln w="3175" cap="flat">
              <a:solidFill>
                <a:srgbClr val="B8B8B8"/>
              </a:solidFill>
              <a:prstDash val="solid"/>
              <a:miter lim="400000"/>
            </a:ln>
          </a:bottom>
          <a:insideH>
            <a:ln w="3175" cap="flat">
              <a:solidFill>
                <a:srgbClr val="B8B8B8"/>
              </a:solidFill>
              <a:prstDash val="solid"/>
              <a:miter lim="400000"/>
            </a:ln>
          </a:insideH>
          <a:insideV>
            <a:ln w="3175"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3175" cap="flat">
              <a:solidFill>
                <a:srgbClr val="606060"/>
              </a:solidFill>
              <a:prstDash val="solid"/>
              <a:miter lim="400000"/>
            </a:ln>
          </a:left>
          <a:right>
            <a:ln w="3175" cap="flat">
              <a:solidFill>
                <a:srgbClr val="606060"/>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606060"/>
              </a:solidFill>
              <a:prstDash val="solid"/>
              <a:miter lim="400000"/>
            </a:ln>
          </a:insideH>
          <a:insideV>
            <a:ln w="3175"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3175" cap="flat">
              <a:solidFill>
                <a:srgbClr val="606060"/>
              </a:solidFill>
              <a:prstDash val="solid"/>
              <a:miter lim="400000"/>
            </a:ln>
          </a:left>
          <a:right>
            <a:ln w="3175" cap="flat">
              <a:solidFill>
                <a:srgbClr val="606060"/>
              </a:solidFill>
              <a:prstDash val="solid"/>
              <a:miter lim="400000"/>
            </a:ln>
          </a:right>
          <a:top>
            <a:ln w="12700" cap="flat">
              <a:solidFill>
                <a:srgbClr val="606060"/>
              </a:solidFill>
              <a:prstDash val="solid"/>
              <a:miter lim="400000"/>
            </a:ln>
          </a:top>
          <a:bottom>
            <a:ln w="3175" cap="flat">
              <a:solidFill>
                <a:srgbClr val="606060"/>
              </a:solidFill>
              <a:prstDash val="solid"/>
              <a:miter lim="400000"/>
            </a:ln>
          </a:bottom>
          <a:insideH>
            <a:ln w="3175" cap="flat">
              <a:solidFill>
                <a:srgbClr val="606060"/>
              </a:solidFill>
              <a:prstDash val="solid"/>
              <a:miter lim="400000"/>
            </a:ln>
          </a:insideH>
          <a:insideV>
            <a:ln w="3175"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3175" cap="flat">
              <a:solidFill>
                <a:srgbClr val="929292"/>
              </a:solidFill>
              <a:prstDash val="solid"/>
              <a:miter lim="400000"/>
            </a:ln>
          </a:left>
          <a:right>
            <a:ln w="3175" cap="flat">
              <a:solidFill>
                <a:srgbClr val="929292"/>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929292"/>
              </a:solidFill>
              <a:prstDash val="solid"/>
              <a:miter lim="400000"/>
            </a:ln>
          </a:insideH>
          <a:insideV>
            <a:ln w="3175"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3175" cap="flat">
              <a:solidFill>
                <a:srgbClr val="5D5D5D"/>
              </a:solidFill>
              <a:custDash>
                <a:ds d="200000" sp="200000"/>
              </a:custDash>
              <a:miter lim="400000"/>
            </a:ln>
          </a:left>
          <a:right>
            <a:ln w="3175" cap="flat">
              <a:solidFill>
                <a:srgbClr val="5D5D5D"/>
              </a:solidFill>
              <a:custDash>
                <a:ds d="200000" sp="200000"/>
              </a:custDash>
              <a:miter lim="400000"/>
            </a:ln>
          </a:right>
          <a:top>
            <a:ln w="3175" cap="flat">
              <a:solidFill>
                <a:srgbClr val="5D5D5D"/>
              </a:solidFill>
              <a:custDash>
                <a:ds d="200000" sp="200000"/>
              </a:custDash>
              <a:miter lim="400000"/>
            </a:ln>
          </a:top>
          <a:bottom>
            <a:ln w="3175" cap="flat">
              <a:solidFill>
                <a:srgbClr val="5D5D5D"/>
              </a:solidFill>
              <a:custDash>
                <a:ds d="200000" sp="200000"/>
              </a:custDash>
              <a:miter lim="400000"/>
            </a:ln>
          </a:bottom>
          <a:insideH>
            <a:ln w="3175" cap="flat">
              <a:solidFill>
                <a:srgbClr val="5D5D5D"/>
              </a:solidFill>
              <a:custDash>
                <a:ds d="200000" sp="200000"/>
              </a:custDash>
              <a:miter lim="400000"/>
            </a:ln>
          </a:insideH>
          <a:insideV>
            <a:ln w="3175"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3175" cap="flat">
              <a:solidFill>
                <a:srgbClr val="000000"/>
              </a:solidFill>
              <a:prstDash val="solid"/>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3175" cap="flat">
              <a:solidFill>
                <a:srgbClr val="000000"/>
              </a:solidFill>
              <a:prstDash val="solid"/>
              <a:miter lim="400000"/>
            </a:ln>
          </a:top>
          <a:bottom>
            <a:ln w="12700" cap="flat">
              <a:noFill/>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12700" cap="flat">
              <a:noFill/>
              <a:miter lim="400000"/>
            </a:ln>
          </a:top>
          <a:bottom>
            <a:ln w="3175" cap="flat">
              <a:solidFill>
                <a:srgbClr val="000000"/>
              </a:solidFill>
              <a:prstDash val="solid"/>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7"/>
    <p:restoredTop sz="94631"/>
  </p:normalViewPr>
  <p:slideViewPr>
    <p:cSldViewPr snapToGrid="0" snapToObjects="1">
      <p:cViewPr varScale="1">
        <p:scale>
          <a:sx n="52" d="100"/>
          <a:sy n="52" d="100"/>
        </p:scale>
        <p:origin x="792" y="120"/>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588922815"/>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075917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prstGeom prst="rect">
            <a:avLst/>
          </a:prstGeom>
        </p:spPr>
        <p:txBody>
          <a:bodyPr/>
          <a:lstStyle/>
          <a:p>
            <a:r>
              <a:t>Title Text</a:t>
            </a:r>
          </a:p>
        </p:txBody>
      </p:sp>
      <p:sp>
        <p:nvSpPr>
          <p:cNvPr id="12" name="Body Level One…"/>
          <p:cNvSpPr txBox="1">
            <a:spLocks noGrp="1"/>
          </p:cNvSpPr>
          <p:nvPr>
            <p:ph type="body" sz="quarter"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sz="half" idx="13"/>
          </p:nvPr>
        </p:nvSpPr>
        <p:spPr>
          <a:xfrm>
            <a:off x="5391149" y="1685924"/>
            <a:ext cx="13601702" cy="9072525"/>
          </a:xfrm>
          <a:prstGeom prst="rect">
            <a:avLst/>
          </a:prstGeom>
        </p:spPr>
        <p:txBody>
          <a:bodyPr lIns="91439" tIns="45719" rIns="91439" bIns="45719">
            <a:noAutofit/>
          </a:bodyPr>
          <a:lstStyle/>
          <a:p>
            <a:endParaRPr/>
          </a:p>
        </p:txBody>
      </p:sp>
      <p:sp>
        <p:nvSpPr>
          <p:cNvPr id="21" name="Title Text"/>
          <p:cNvSpPr txBox="1">
            <a:spLocks noGrp="1"/>
          </p:cNvSpPr>
          <p:nvPr>
            <p:ph type="title"/>
          </p:nvPr>
        </p:nvSpPr>
        <p:spPr>
          <a:xfrm>
            <a:off x="3524249" y="8848725"/>
            <a:ext cx="17335501" cy="1504951"/>
          </a:xfrm>
          <a:prstGeom prst="rect">
            <a:avLst/>
          </a:prstGeom>
        </p:spPr>
        <p:txBody>
          <a:bodyPr/>
          <a:lstStyle/>
          <a:p>
            <a:r>
              <a:t>Title Text</a:t>
            </a:r>
          </a:p>
        </p:txBody>
      </p:sp>
      <p:sp>
        <p:nvSpPr>
          <p:cNvPr id="22" name="Body Level One…"/>
          <p:cNvSpPr txBox="1">
            <a:spLocks noGrp="1"/>
          </p:cNvSpPr>
          <p:nvPr>
            <p:ph type="body" sz="quarter" idx="1"/>
          </p:nvPr>
        </p:nvSpPr>
        <p:spPr>
          <a:xfrm>
            <a:off x="3524249" y="10296524"/>
            <a:ext cx="17335501" cy="119062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4381499" y="5114924"/>
            <a:ext cx="15621001" cy="3486152"/>
          </a:xfrm>
          <a:prstGeom prst="rect">
            <a:avLst/>
          </a:prstGeom>
        </p:spPr>
        <p:txBody>
          <a:bodyPr anchor="ct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Image"/>
          <p:cNvSpPr>
            <a:spLocks noGrp="1"/>
          </p:cNvSpPr>
          <p:nvPr>
            <p:ph type="pic" sz="half" idx="13"/>
          </p:nvPr>
        </p:nvSpPr>
        <p:spPr>
          <a:xfrm>
            <a:off x="9010650" y="2543174"/>
            <a:ext cx="12944477" cy="8629652"/>
          </a:xfrm>
          <a:prstGeom prst="rect">
            <a:avLst/>
          </a:prstGeom>
        </p:spPr>
        <p:txBody>
          <a:bodyPr lIns="91439" tIns="45719" rIns="91439" bIns="45719">
            <a:noAutofit/>
          </a:bodyPr>
          <a:lstStyle/>
          <a:p>
            <a:endParaRPr/>
          </a:p>
        </p:txBody>
      </p:sp>
      <p:sp>
        <p:nvSpPr>
          <p:cNvPr id="39" name="Title Text"/>
          <p:cNvSpPr txBox="1">
            <a:spLocks noGrp="1"/>
          </p:cNvSpPr>
          <p:nvPr>
            <p:ph type="title"/>
          </p:nvPr>
        </p:nvSpPr>
        <p:spPr>
          <a:xfrm>
            <a:off x="4286249" y="2428874"/>
            <a:ext cx="7667626" cy="4162426"/>
          </a:xfrm>
          <a:prstGeom prst="rect">
            <a:avLst/>
          </a:prstGeom>
        </p:spPr>
        <p:txBody>
          <a:bodyPr/>
          <a:lstStyle>
            <a:lvl1pPr>
              <a:defRPr sz="8000"/>
            </a:lvl1pPr>
          </a:lstStyle>
          <a:p>
            <a:r>
              <a:t>Title Text</a:t>
            </a:r>
          </a:p>
        </p:txBody>
      </p:sp>
      <p:sp>
        <p:nvSpPr>
          <p:cNvPr id="40" name="Body Level One…"/>
          <p:cNvSpPr txBox="1">
            <a:spLocks noGrp="1"/>
          </p:cNvSpPr>
          <p:nvPr>
            <p:ph type="body" sz="quarter" idx="1"/>
          </p:nvPr>
        </p:nvSpPr>
        <p:spPr>
          <a:xfrm>
            <a:off x="4286249" y="6610349"/>
            <a:ext cx="7667626" cy="4295777"/>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xfrm>
            <a:off x="4314824" y="1981199"/>
            <a:ext cx="15754352" cy="1714501"/>
          </a:xfrm>
          <a:prstGeom prst="rect">
            <a:avLst/>
          </a:prstGeom>
        </p:spPr>
        <p:txBody>
          <a:bodyPr anchor="ct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xfrm>
            <a:off x="4314824" y="1981199"/>
            <a:ext cx="15754352" cy="1714501"/>
          </a:xfrm>
          <a:prstGeom prst="rect">
            <a:avLst/>
          </a:prstGeom>
        </p:spPr>
        <p:txBody>
          <a:bodyPr anchor="ctr"/>
          <a:lstStyle/>
          <a:p>
            <a:r>
              <a:t>Title Text</a:t>
            </a:r>
          </a:p>
        </p:txBody>
      </p:sp>
      <p:sp>
        <p:nvSpPr>
          <p:cNvPr id="57" name="Body Level One…"/>
          <p:cNvSpPr txBox="1">
            <a:spLocks noGrp="1"/>
          </p:cNvSpPr>
          <p:nvPr>
            <p:ph type="body" sz="half" idx="1"/>
          </p:nvPr>
        </p:nvSpPr>
        <p:spPr>
          <a:xfrm>
            <a:off x="4314824" y="4076699"/>
            <a:ext cx="15754352" cy="6972302"/>
          </a:xfrm>
          <a:prstGeom prst="rect">
            <a:avLst/>
          </a:prstGeom>
        </p:spPr>
        <p:txBody>
          <a:bodyPr anchor="ctr"/>
          <a:lstStyle>
            <a:lvl1pPr marL="608541" indent="-608541" algn="l">
              <a:spcBef>
                <a:spcPts val="5900"/>
              </a:spcBef>
              <a:buSzPct val="125000"/>
              <a:buChar char="•"/>
              <a:defRPr sz="4600"/>
            </a:lvl1pPr>
            <a:lvl2pPr marL="1243541" indent="-608541" algn="l">
              <a:spcBef>
                <a:spcPts val="5900"/>
              </a:spcBef>
              <a:buSzPct val="125000"/>
              <a:buChar char="•"/>
              <a:defRPr sz="4600"/>
            </a:lvl2pPr>
            <a:lvl3pPr marL="1878541" indent="-608541" algn="l">
              <a:spcBef>
                <a:spcPts val="5900"/>
              </a:spcBef>
              <a:buSzPct val="125000"/>
              <a:buChar char="•"/>
              <a:defRPr sz="4600"/>
            </a:lvl3pPr>
            <a:lvl4pPr marL="2513541" indent="-608541" algn="l">
              <a:spcBef>
                <a:spcPts val="5900"/>
              </a:spcBef>
              <a:buSzPct val="125000"/>
              <a:buChar char="•"/>
              <a:defRPr sz="4600"/>
            </a:lvl4pPr>
            <a:lvl5pPr marL="3148541" indent="-608541" algn="l">
              <a:spcBef>
                <a:spcPts val="5900"/>
              </a:spcBef>
              <a:buSzPct val="125000"/>
              <a:buChar char="•"/>
              <a:defRPr sz="4600"/>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Image"/>
          <p:cNvSpPr>
            <a:spLocks noGrp="1"/>
          </p:cNvSpPr>
          <p:nvPr>
            <p:ph type="pic" sz="half" idx="13"/>
          </p:nvPr>
        </p:nvSpPr>
        <p:spPr>
          <a:xfrm>
            <a:off x="11268074" y="4076699"/>
            <a:ext cx="10458452" cy="6972302"/>
          </a:xfrm>
          <a:prstGeom prst="rect">
            <a:avLst/>
          </a:prstGeom>
        </p:spPr>
        <p:txBody>
          <a:bodyPr lIns="91439" tIns="45719" rIns="91439" bIns="45719">
            <a:noAutofit/>
          </a:bodyPr>
          <a:lstStyle/>
          <a:p>
            <a:endParaRPr/>
          </a:p>
        </p:txBody>
      </p:sp>
      <p:sp>
        <p:nvSpPr>
          <p:cNvPr id="66" name="Title Text"/>
          <p:cNvSpPr txBox="1">
            <a:spLocks noGrp="1"/>
          </p:cNvSpPr>
          <p:nvPr>
            <p:ph type="title"/>
          </p:nvPr>
        </p:nvSpPr>
        <p:spPr>
          <a:xfrm>
            <a:off x="4314824" y="1981199"/>
            <a:ext cx="15754352" cy="1714501"/>
          </a:xfrm>
          <a:prstGeom prst="rect">
            <a:avLst/>
          </a:prstGeom>
        </p:spPr>
        <p:txBody>
          <a:bodyPr anchor="ctr"/>
          <a:lstStyle/>
          <a:p>
            <a:r>
              <a:t>Title Text</a:t>
            </a:r>
          </a:p>
        </p:txBody>
      </p:sp>
      <p:sp>
        <p:nvSpPr>
          <p:cNvPr id="67" name="Body Level One…"/>
          <p:cNvSpPr txBox="1">
            <a:spLocks noGrp="1"/>
          </p:cNvSpPr>
          <p:nvPr>
            <p:ph type="body" sz="quarter" idx="1"/>
          </p:nvPr>
        </p:nvSpPr>
        <p:spPr>
          <a:xfrm>
            <a:off x="4314824" y="4076699"/>
            <a:ext cx="7667626" cy="6972302"/>
          </a:xfrm>
          <a:prstGeom prst="rect">
            <a:avLst/>
          </a:prstGeom>
        </p:spPr>
        <p:txBody>
          <a:bodyPr anchor="ctr"/>
          <a:lstStyle>
            <a:lvl1pPr marL="529389" indent="-529389" algn="l">
              <a:spcBef>
                <a:spcPts val="4500"/>
              </a:spcBef>
              <a:buSzPct val="125000"/>
              <a:buChar char="•"/>
              <a:defRPr sz="3600"/>
            </a:lvl1pPr>
            <a:lvl2pPr marL="1088189" indent="-529389" algn="l">
              <a:spcBef>
                <a:spcPts val="4500"/>
              </a:spcBef>
              <a:buSzPct val="125000"/>
              <a:buChar char="•"/>
              <a:defRPr sz="3600"/>
            </a:lvl2pPr>
            <a:lvl3pPr marL="1646989" indent="-529389" algn="l">
              <a:spcBef>
                <a:spcPts val="4500"/>
              </a:spcBef>
              <a:buSzPct val="125000"/>
              <a:buChar char="•"/>
              <a:defRPr sz="3600"/>
            </a:lvl3pPr>
            <a:lvl4pPr marL="2205789" indent="-529389" algn="l">
              <a:spcBef>
                <a:spcPts val="4500"/>
              </a:spcBef>
              <a:buSzPct val="125000"/>
              <a:buChar char="•"/>
              <a:defRPr sz="3600"/>
            </a:lvl4pPr>
            <a:lvl5pPr marL="2764589" indent="-529389" algn="l">
              <a:spcBef>
                <a:spcPts val="4500"/>
              </a:spcBef>
              <a:buSzPct val="125000"/>
              <a:buChar char="•"/>
              <a:defRPr sz="36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sz="half" idx="1"/>
          </p:nvPr>
        </p:nvSpPr>
        <p:spPr>
          <a:xfrm>
            <a:off x="4314824" y="3047999"/>
            <a:ext cx="15754352" cy="7620002"/>
          </a:xfrm>
          <a:prstGeom prst="rect">
            <a:avLst/>
          </a:prstGeom>
        </p:spPr>
        <p:txBody>
          <a:bodyPr anchor="ctr"/>
          <a:lstStyle>
            <a:lvl1pPr marL="608541" indent="-608541" algn="l">
              <a:spcBef>
                <a:spcPts val="5900"/>
              </a:spcBef>
              <a:buSzPct val="125000"/>
              <a:buChar char="•"/>
              <a:defRPr sz="4600"/>
            </a:lvl1pPr>
            <a:lvl2pPr marL="1243541" indent="-608541" algn="l">
              <a:spcBef>
                <a:spcPts val="5900"/>
              </a:spcBef>
              <a:buSzPct val="125000"/>
              <a:buChar char="•"/>
              <a:defRPr sz="4600"/>
            </a:lvl2pPr>
            <a:lvl3pPr marL="1878541" indent="-608541" algn="l">
              <a:spcBef>
                <a:spcPts val="5900"/>
              </a:spcBef>
              <a:buSzPct val="125000"/>
              <a:buChar char="•"/>
              <a:defRPr sz="4600"/>
            </a:lvl3pPr>
            <a:lvl4pPr marL="2513541" indent="-608541" algn="l">
              <a:spcBef>
                <a:spcPts val="5900"/>
              </a:spcBef>
              <a:buSzPct val="125000"/>
              <a:buChar char="•"/>
              <a:defRPr sz="4600"/>
            </a:lvl4pPr>
            <a:lvl5pPr marL="3148541" indent="-608541" algn="l">
              <a:spcBef>
                <a:spcPts val="5900"/>
              </a:spcBef>
              <a:buSzPct val="125000"/>
              <a:buChar char="•"/>
              <a:defRPr sz="4600"/>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Image"/>
          <p:cNvSpPr>
            <a:spLocks noGrp="1"/>
          </p:cNvSpPr>
          <p:nvPr>
            <p:ph type="pic" sz="quarter" idx="13"/>
          </p:nvPr>
        </p:nvSpPr>
        <p:spPr>
          <a:xfrm>
            <a:off x="14809005" y="6991350"/>
            <a:ext cx="6297510" cy="4200526"/>
          </a:xfrm>
          <a:prstGeom prst="rect">
            <a:avLst/>
          </a:prstGeom>
        </p:spPr>
        <p:txBody>
          <a:bodyPr lIns="91439" tIns="45719" rIns="91439" bIns="45719">
            <a:noAutofit/>
          </a:bodyPr>
          <a:lstStyle/>
          <a:p>
            <a:endParaRPr/>
          </a:p>
        </p:txBody>
      </p:sp>
      <p:sp>
        <p:nvSpPr>
          <p:cNvPr id="84" name="Image"/>
          <p:cNvSpPr>
            <a:spLocks noGrp="1"/>
          </p:cNvSpPr>
          <p:nvPr>
            <p:ph type="pic" sz="quarter" idx="14"/>
          </p:nvPr>
        </p:nvSpPr>
        <p:spPr>
          <a:xfrm>
            <a:off x="14516100" y="2562224"/>
            <a:ext cx="6248402" cy="4165602"/>
          </a:xfrm>
          <a:prstGeom prst="rect">
            <a:avLst/>
          </a:prstGeom>
        </p:spPr>
        <p:txBody>
          <a:bodyPr lIns="91439" tIns="45719" rIns="91439" bIns="45719">
            <a:noAutofit/>
          </a:bodyPr>
          <a:lstStyle/>
          <a:p>
            <a:endParaRPr/>
          </a:p>
        </p:txBody>
      </p:sp>
      <p:sp>
        <p:nvSpPr>
          <p:cNvPr id="85" name="Image"/>
          <p:cNvSpPr>
            <a:spLocks noGrp="1"/>
          </p:cNvSpPr>
          <p:nvPr>
            <p:ph type="pic" sz="half" idx="15"/>
          </p:nvPr>
        </p:nvSpPr>
        <p:spPr>
          <a:xfrm>
            <a:off x="2819399" y="2562224"/>
            <a:ext cx="12901614" cy="8601077"/>
          </a:xfrm>
          <a:prstGeom prst="rect">
            <a:avLst/>
          </a:prstGeom>
        </p:spPr>
        <p:txBody>
          <a:bodyPr lIns="91439" tIns="45719" rIns="91439" bIns="45719">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13"/>
          </p:nvPr>
        </p:nvSpPr>
        <p:spPr>
          <a:xfrm>
            <a:off x="4838699" y="8429625"/>
            <a:ext cx="14716127" cy="522733"/>
          </a:xfrm>
          <a:prstGeom prst="rect">
            <a:avLst/>
          </a:prstGeom>
        </p:spPr>
        <p:txBody>
          <a:bodyPr>
            <a:spAutoFit/>
          </a:bodyPr>
          <a:lstStyle>
            <a:lvl1pPr>
              <a:defRPr sz="3000" i="1"/>
            </a:lvl1pPr>
          </a:lstStyle>
          <a:p>
            <a:r>
              <a:t>–Johnny Appleseed</a:t>
            </a:r>
          </a:p>
        </p:txBody>
      </p:sp>
      <p:sp>
        <p:nvSpPr>
          <p:cNvPr id="94" name="“Type a quote here.”"/>
          <p:cNvSpPr txBox="1">
            <a:spLocks noGrp="1"/>
          </p:cNvSpPr>
          <p:nvPr>
            <p:ph type="body" sz="quarter" idx="14"/>
          </p:nvPr>
        </p:nvSpPr>
        <p:spPr>
          <a:xfrm>
            <a:off x="4838699" y="6196547"/>
            <a:ext cx="14716127" cy="770455"/>
          </a:xfrm>
          <a:prstGeom prst="rect">
            <a:avLst/>
          </a:prstGeom>
        </p:spPr>
        <p:txBody>
          <a:bodyPr anchor="ctr">
            <a:spAutoFit/>
          </a:bodyPr>
          <a:lstStyle>
            <a:lvl1pPr>
              <a:defRPr sz="4600">
                <a:latin typeface="+mn-lt"/>
                <a:ea typeface="+mn-ea"/>
                <a:cs typeface="+mn-cs"/>
                <a:sym typeface="Helvetica Neue Medium"/>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13"/>
          </p:nvPr>
        </p:nvSpPr>
        <p:spPr>
          <a:xfrm>
            <a:off x="3047999" y="1714499"/>
            <a:ext cx="18288001" cy="12198351"/>
          </a:xfrm>
          <a:prstGeom prst="rect">
            <a:avLst/>
          </a:prstGeom>
        </p:spPr>
        <p:txBody>
          <a:bodyPr lIns="91439" tIns="45719" rIns="91439" bIns="45719">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4381499" y="3438524"/>
            <a:ext cx="15621001" cy="3486152"/>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nchor="b">
            <a:normAutofit/>
          </a:bodyPr>
          <a:lstStyle/>
          <a:p>
            <a:r>
              <a:t>Title Text</a:t>
            </a:r>
          </a:p>
        </p:txBody>
      </p:sp>
      <p:sp>
        <p:nvSpPr>
          <p:cNvPr id="3" name="Body Level One…"/>
          <p:cNvSpPr txBox="1">
            <a:spLocks noGrp="1"/>
          </p:cNvSpPr>
          <p:nvPr>
            <p:ph type="body" idx="1"/>
          </p:nvPr>
        </p:nvSpPr>
        <p:spPr>
          <a:xfrm>
            <a:off x="4381499" y="7019925"/>
            <a:ext cx="15621001" cy="1190626"/>
          </a:xfrm>
          <a:prstGeom prst="rect">
            <a:avLst/>
          </a:prstGeom>
          <a:ln w="3175">
            <a:miter lim="400000"/>
          </a:ln>
          <a:extLst>
            <a:ext uri="{C572A759-6A51-4108-AA02-DFA0A04FC94B}">
              <ma14:wrappingTextBoxFlag xmlns="" xmlns:ma14="http://schemas.microsoft.com/office/mac/drawingml/2011/main" val="1"/>
            </a:ext>
          </a:extLst>
        </p:spPr>
        <p:txBody>
          <a:bodyPr lIns="38100" tIns="38100" rIns="38100" bIns="38100">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87441" y="11525250"/>
            <a:ext cx="399593" cy="410997"/>
          </a:xfrm>
          <a:prstGeom prst="rect">
            <a:avLst/>
          </a:prstGeom>
          <a:ln w="3175">
            <a:miter lim="400000"/>
          </a:ln>
        </p:spPr>
        <p:txBody>
          <a:bodyPr wrap="none" lIns="38100" tIns="38100" rIns="38100" bIns="38100">
            <a:spAutoFit/>
          </a:bodyPr>
          <a:lstStyle>
            <a:lvl1pPr>
              <a:defRPr sz="22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825500" rtl="0" latinLnBrk="0">
        <a:lnSpc>
          <a:spcPct val="100000"/>
        </a:lnSpc>
        <a:spcBef>
          <a:spcPts val="0"/>
        </a:spcBef>
        <a:spcAft>
          <a:spcPts val="0"/>
        </a:spcAft>
        <a:buClrTx/>
        <a:buSzTx/>
        <a:buFontTx/>
        <a:buNone/>
        <a:tabLst/>
        <a:defRPr sz="10800" b="0" i="0" u="none" strike="noStrike" cap="none" spc="0" baseline="0">
          <a:solidFill>
            <a:srgbClr val="000000"/>
          </a:solidFill>
          <a:uFillTx/>
          <a:latin typeface="+mn-lt"/>
          <a:ea typeface="+mn-ea"/>
          <a:cs typeface="+mn-cs"/>
          <a:sym typeface="Helvetica Neue Medium"/>
        </a:defRPr>
      </a:lvl1pPr>
      <a:lvl2pPr marL="0" marR="0" indent="0" algn="ctr" defTabSz="825500" rtl="0" latinLnBrk="0">
        <a:lnSpc>
          <a:spcPct val="100000"/>
        </a:lnSpc>
        <a:spcBef>
          <a:spcPts val="0"/>
        </a:spcBef>
        <a:spcAft>
          <a:spcPts val="0"/>
        </a:spcAft>
        <a:buClrTx/>
        <a:buSzTx/>
        <a:buFontTx/>
        <a:buNone/>
        <a:tabLst/>
        <a:defRPr sz="10800" b="0" i="0" u="none" strike="noStrike" cap="none" spc="0" baseline="0">
          <a:solidFill>
            <a:srgbClr val="000000"/>
          </a:solidFill>
          <a:uFillTx/>
          <a:latin typeface="+mn-lt"/>
          <a:ea typeface="+mn-ea"/>
          <a:cs typeface="+mn-cs"/>
          <a:sym typeface="Helvetica Neue Medium"/>
        </a:defRPr>
      </a:lvl2pPr>
      <a:lvl3pPr marL="0" marR="0" indent="0" algn="ctr" defTabSz="825500" rtl="0" latinLnBrk="0">
        <a:lnSpc>
          <a:spcPct val="100000"/>
        </a:lnSpc>
        <a:spcBef>
          <a:spcPts val="0"/>
        </a:spcBef>
        <a:spcAft>
          <a:spcPts val="0"/>
        </a:spcAft>
        <a:buClrTx/>
        <a:buSzTx/>
        <a:buFontTx/>
        <a:buNone/>
        <a:tabLst/>
        <a:defRPr sz="10800" b="0" i="0" u="none" strike="noStrike" cap="none" spc="0" baseline="0">
          <a:solidFill>
            <a:srgbClr val="000000"/>
          </a:solidFill>
          <a:uFillTx/>
          <a:latin typeface="+mn-lt"/>
          <a:ea typeface="+mn-ea"/>
          <a:cs typeface="+mn-cs"/>
          <a:sym typeface="Helvetica Neue Medium"/>
        </a:defRPr>
      </a:lvl3pPr>
      <a:lvl4pPr marL="0" marR="0" indent="0" algn="ctr" defTabSz="825500" rtl="0" latinLnBrk="0">
        <a:lnSpc>
          <a:spcPct val="100000"/>
        </a:lnSpc>
        <a:spcBef>
          <a:spcPts val="0"/>
        </a:spcBef>
        <a:spcAft>
          <a:spcPts val="0"/>
        </a:spcAft>
        <a:buClrTx/>
        <a:buSzTx/>
        <a:buFontTx/>
        <a:buNone/>
        <a:tabLst/>
        <a:defRPr sz="10800" b="0" i="0" u="none" strike="noStrike" cap="none" spc="0" baseline="0">
          <a:solidFill>
            <a:srgbClr val="000000"/>
          </a:solidFill>
          <a:uFillTx/>
          <a:latin typeface="+mn-lt"/>
          <a:ea typeface="+mn-ea"/>
          <a:cs typeface="+mn-cs"/>
          <a:sym typeface="Helvetica Neue Medium"/>
        </a:defRPr>
      </a:lvl4pPr>
      <a:lvl5pPr marL="0" marR="0" indent="0" algn="ctr" defTabSz="825500" rtl="0" latinLnBrk="0">
        <a:lnSpc>
          <a:spcPct val="100000"/>
        </a:lnSpc>
        <a:spcBef>
          <a:spcPts val="0"/>
        </a:spcBef>
        <a:spcAft>
          <a:spcPts val="0"/>
        </a:spcAft>
        <a:buClrTx/>
        <a:buSzTx/>
        <a:buFontTx/>
        <a:buNone/>
        <a:tabLst/>
        <a:defRPr sz="10800" b="0" i="0" u="none" strike="noStrike" cap="none" spc="0" baseline="0">
          <a:solidFill>
            <a:srgbClr val="000000"/>
          </a:solidFill>
          <a:uFillTx/>
          <a:latin typeface="+mn-lt"/>
          <a:ea typeface="+mn-ea"/>
          <a:cs typeface="+mn-cs"/>
          <a:sym typeface="Helvetica Neue Medium"/>
        </a:defRPr>
      </a:lvl5pPr>
      <a:lvl6pPr marL="0" marR="0" indent="0" algn="ctr" defTabSz="825500" rtl="0" latinLnBrk="0">
        <a:lnSpc>
          <a:spcPct val="100000"/>
        </a:lnSpc>
        <a:spcBef>
          <a:spcPts val="0"/>
        </a:spcBef>
        <a:spcAft>
          <a:spcPts val="0"/>
        </a:spcAft>
        <a:buClrTx/>
        <a:buSzTx/>
        <a:buFontTx/>
        <a:buNone/>
        <a:tabLst/>
        <a:defRPr sz="10800" b="0" i="0" u="none" strike="noStrike" cap="none" spc="0" baseline="0">
          <a:solidFill>
            <a:srgbClr val="000000"/>
          </a:solidFill>
          <a:uFillTx/>
          <a:latin typeface="+mn-lt"/>
          <a:ea typeface="+mn-ea"/>
          <a:cs typeface="+mn-cs"/>
          <a:sym typeface="Helvetica Neue Medium"/>
        </a:defRPr>
      </a:lvl6pPr>
      <a:lvl7pPr marL="0" marR="0" indent="0" algn="ctr" defTabSz="825500" rtl="0" latinLnBrk="0">
        <a:lnSpc>
          <a:spcPct val="100000"/>
        </a:lnSpc>
        <a:spcBef>
          <a:spcPts val="0"/>
        </a:spcBef>
        <a:spcAft>
          <a:spcPts val="0"/>
        </a:spcAft>
        <a:buClrTx/>
        <a:buSzTx/>
        <a:buFontTx/>
        <a:buNone/>
        <a:tabLst/>
        <a:defRPr sz="10800" b="0" i="0" u="none" strike="noStrike" cap="none" spc="0" baseline="0">
          <a:solidFill>
            <a:srgbClr val="000000"/>
          </a:solidFill>
          <a:uFillTx/>
          <a:latin typeface="+mn-lt"/>
          <a:ea typeface="+mn-ea"/>
          <a:cs typeface="+mn-cs"/>
          <a:sym typeface="Helvetica Neue Medium"/>
        </a:defRPr>
      </a:lvl7pPr>
      <a:lvl8pPr marL="0" marR="0" indent="0" algn="ctr" defTabSz="825500" rtl="0" latinLnBrk="0">
        <a:lnSpc>
          <a:spcPct val="100000"/>
        </a:lnSpc>
        <a:spcBef>
          <a:spcPts val="0"/>
        </a:spcBef>
        <a:spcAft>
          <a:spcPts val="0"/>
        </a:spcAft>
        <a:buClrTx/>
        <a:buSzTx/>
        <a:buFontTx/>
        <a:buNone/>
        <a:tabLst/>
        <a:defRPr sz="10800" b="0" i="0" u="none" strike="noStrike" cap="none" spc="0" baseline="0">
          <a:solidFill>
            <a:srgbClr val="000000"/>
          </a:solidFill>
          <a:uFillTx/>
          <a:latin typeface="+mn-lt"/>
          <a:ea typeface="+mn-ea"/>
          <a:cs typeface="+mn-cs"/>
          <a:sym typeface="Helvetica Neue Medium"/>
        </a:defRPr>
      </a:lvl8pPr>
      <a:lvl9pPr marL="0" marR="0" indent="0" algn="ctr" defTabSz="825500" rtl="0" latinLnBrk="0">
        <a:lnSpc>
          <a:spcPct val="100000"/>
        </a:lnSpc>
        <a:spcBef>
          <a:spcPts val="0"/>
        </a:spcBef>
        <a:spcAft>
          <a:spcPts val="0"/>
        </a:spcAft>
        <a:buClrTx/>
        <a:buSzTx/>
        <a:buFontTx/>
        <a:buNone/>
        <a:tabLst/>
        <a:defRPr sz="10800" b="0" i="0" u="none" strike="noStrike" cap="none" spc="0" baseline="0">
          <a:solidFill>
            <a:srgbClr val="000000"/>
          </a:solidFill>
          <a:uFillTx/>
          <a:latin typeface="+mn-lt"/>
          <a:ea typeface="+mn-ea"/>
          <a:cs typeface="+mn-cs"/>
          <a:sym typeface="Helvetica Neue Medium"/>
        </a:defRPr>
      </a:lvl9pPr>
    </p:titleStyle>
    <p:bodyStyle>
      <a:lvl1pPr marL="0" marR="0" indent="0" algn="ctr" defTabSz="825500" rtl="0" latinLnBrk="0">
        <a:lnSpc>
          <a:spcPct val="100000"/>
        </a:lnSpc>
        <a:spcBef>
          <a:spcPts val="0"/>
        </a:spcBef>
        <a:spcAft>
          <a:spcPts val="0"/>
        </a:spcAft>
        <a:buClrTx/>
        <a:buSzTx/>
        <a:buFontTx/>
        <a:buNone/>
        <a:tabLst/>
        <a:defRPr sz="5200" b="0" i="0" u="none" strike="noStrike" cap="none" spc="0" baseline="0">
          <a:solidFill>
            <a:srgbClr val="000000"/>
          </a:solidFill>
          <a:uFillTx/>
          <a:latin typeface="Helvetica Neue"/>
          <a:ea typeface="Helvetica Neue"/>
          <a:cs typeface="Helvetica Neue"/>
          <a:sym typeface="Helvetica Neue"/>
        </a:defRPr>
      </a:lvl1pPr>
      <a:lvl2pPr marL="0" marR="0" indent="0" algn="ctr" defTabSz="825500" rtl="0" latinLnBrk="0">
        <a:lnSpc>
          <a:spcPct val="100000"/>
        </a:lnSpc>
        <a:spcBef>
          <a:spcPts val="0"/>
        </a:spcBef>
        <a:spcAft>
          <a:spcPts val="0"/>
        </a:spcAft>
        <a:buClrTx/>
        <a:buSzTx/>
        <a:buFontTx/>
        <a:buNone/>
        <a:tabLst/>
        <a:defRPr sz="5200" b="0" i="0" u="none" strike="noStrike" cap="none" spc="0" baseline="0">
          <a:solidFill>
            <a:srgbClr val="000000"/>
          </a:solidFill>
          <a:uFillTx/>
          <a:latin typeface="Helvetica Neue"/>
          <a:ea typeface="Helvetica Neue"/>
          <a:cs typeface="Helvetica Neue"/>
          <a:sym typeface="Helvetica Neue"/>
        </a:defRPr>
      </a:lvl2pPr>
      <a:lvl3pPr marL="0" marR="0" indent="0" algn="ctr" defTabSz="825500" rtl="0" latinLnBrk="0">
        <a:lnSpc>
          <a:spcPct val="100000"/>
        </a:lnSpc>
        <a:spcBef>
          <a:spcPts val="0"/>
        </a:spcBef>
        <a:spcAft>
          <a:spcPts val="0"/>
        </a:spcAft>
        <a:buClrTx/>
        <a:buSzTx/>
        <a:buFontTx/>
        <a:buNone/>
        <a:tabLst/>
        <a:defRPr sz="5200" b="0" i="0" u="none" strike="noStrike" cap="none" spc="0" baseline="0">
          <a:solidFill>
            <a:srgbClr val="000000"/>
          </a:solidFill>
          <a:uFillTx/>
          <a:latin typeface="Helvetica Neue"/>
          <a:ea typeface="Helvetica Neue"/>
          <a:cs typeface="Helvetica Neue"/>
          <a:sym typeface="Helvetica Neue"/>
        </a:defRPr>
      </a:lvl3pPr>
      <a:lvl4pPr marL="0" marR="0" indent="0" algn="ctr" defTabSz="825500" rtl="0" latinLnBrk="0">
        <a:lnSpc>
          <a:spcPct val="100000"/>
        </a:lnSpc>
        <a:spcBef>
          <a:spcPts val="0"/>
        </a:spcBef>
        <a:spcAft>
          <a:spcPts val="0"/>
        </a:spcAft>
        <a:buClrTx/>
        <a:buSzTx/>
        <a:buFontTx/>
        <a:buNone/>
        <a:tabLst/>
        <a:defRPr sz="5200" b="0" i="0" u="none" strike="noStrike" cap="none" spc="0" baseline="0">
          <a:solidFill>
            <a:srgbClr val="000000"/>
          </a:solidFill>
          <a:uFillTx/>
          <a:latin typeface="Helvetica Neue"/>
          <a:ea typeface="Helvetica Neue"/>
          <a:cs typeface="Helvetica Neue"/>
          <a:sym typeface="Helvetica Neue"/>
        </a:defRPr>
      </a:lvl4pPr>
      <a:lvl5pPr marL="0" marR="0" indent="0" algn="ctr" defTabSz="825500" rtl="0" latinLnBrk="0">
        <a:lnSpc>
          <a:spcPct val="100000"/>
        </a:lnSpc>
        <a:spcBef>
          <a:spcPts val="0"/>
        </a:spcBef>
        <a:spcAft>
          <a:spcPts val="0"/>
        </a:spcAft>
        <a:buClrTx/>
        <a:buSzTx/>
        <a:buFontTx/>
        <a:buNone/>
        <a:tabLst/>
        <a:defRPr sz="5200" b="0" i="0" u="none" strike="noStrike" cap="none" spc="0" baseline="0">
          <a:solidFill>
            <a:srgbClr val="000000"/>
          </a:solidFill>
          <a:uFillTx/>
          <a:latin typeface="Helvetica Neue"/>
          <a:ea typeface="Helvetica Neue"/>
          <a:cs typeface="Helvetica Neue"/>
          <a:sym typeface="Helvetica Neue"/>
        </a:defRPr>
      </a:lvl5pPr>
      <a:lvl6pPr marL="0" marR="0" indent="355600" algn="ctr" defTabSz="825500" rtl="0" latinLnBrk="0">
        <a:lnSpc>
          <a:spcPct val="100000"/>
        </a:lnSpc>
        <a:spcBef>
          <a:spcPts val="0"/>
        </a:spcBef>
        <a:spcAft>
          <a:spcPts val="0"/>
        </a:spcAft>
        <a:buClrTx/>
        <a:buSzTx/>
        <a:buFontTx/>
        <a:buNone/>
        <a:tabLst/>
        <a:defRPr sz="5200" b="0" i="0" u="none" strike="noStrike" cap="none" spc="0" baseline="0">
          <a:solidFill>
            <a:srgbClr val="000000"/>
          </a:solidFill>
          <a:uFillTx/>
          <a:latin typeface="Helvetica Neue"/>
          <a:ea typeface="Helvetica Neue"/>
          <a:cs typeface="Helvetica Neue"/>
          <a:sym typeface="Helvetica Neue"/>
        </a:defRPr>
      </a:lvl6pPr>
      <a:lvl7pPr marL="0" marR="0" indent="711200" algn="ctr" defTabSz="825500" rtl="0" latinLnBrk="0">
        <a:lnSpc>
          <a:spcPct val="100000"/>
        </a:lnSpc>
        <a:spcBef>
          <a:spcPts val="0"/>
        </a:spcBef>
        <a:spcAft>
          <a:spcPts val="0"/>
        </a:spcAft>
        <a:buClrTx/>
        <a:buSzTx/>
        <a:buFontTx/>
        <a:buNone/>
        <a:tabLst/>
        <a:defRPr sz="5200" b="0" i="0" u="none" strike="noStrike" cap="none" spc="0" baseline="0">
          <a:solidFill>
            <a:srgbClr val="000000"/>
          </a:solidFill>
          <a:uFillTx/>
          <a:latin typeface="Helvetica Neue"/>
          <a:ea typeface="Helvetica Neue"/>
          <a:cs typeface="Helvetica Neue"/>
          <a:sym typeface="Helvetica Neue"/>
        </a:defRPr>
      </a:lvl7pPr>
      <a:lvl8pPr marL="0" marR="0" indent="1066800" algn="ctr" defTabSz="825500" rtl="0" latinLnBrk="0">
        <a:lnSpc>
          <a:spcPct val="100000"/>
        </a:lnSpc>
        <a:spcBef>
          <a:spcPts val="0"/>
        </a:spcBef>
        <a:spcAft>
          <a:spcPts val="0"/>
        </a:spcAft>
        <a:buClrTx/>
        <a:buSzTx/>
        <a:buFontTx/>
        <a:buNone/>
        <a:tabLst/>
        <a:defRPr sz="5200" b="0" i="0" u="none" strike="noStrike" cap="none" spc="0" baseline="0">
          <a:solidFill>
            <a:srgbClr val="000000"/>
          </a:solidFill>
          <a:uFillTx/>
          <a:latin typeface="Helvetica Neue"/>
          <a:ea typeface="Helvetica Neue"/>
          <a:cs typeface="Helvetica Neue"/>
          <a:sym typeface="Helvetica Neue"/>
        </a:defRPr>
      </a:lvl8pPr>
      <a:lvl9pPr marL="0" marR="0" indent="1422400" algn="ctr" defTabSz="825500" rtl="0" latinLnBrk="0">
        <a:lnSpc>
          <a:spcPct val="100000"/>
        </a:lnSpc>
        <a:spcBef>
          <a:spcPts val="0"/>
        </a:spcBef>
        <a:spcAft>
          <a:spcPts val="0"/>
        </a:spcAft>
        <a:buClrTx/>
        <a:buSzTx/>
        <a:buFontTx/>
        <a:buNone/>
        <a:tabLst/>
        <a:defRPr sz="52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55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1pPr>
      <a:lvl2pPr marL="0" marR="0" indent="228600" algn="ctr" defTabSz="8255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2pPr>
      <a:lvl3pPr marL="0" marR="0" indent="457200" algn="ctr" defTabSz="8255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3pPr>
      <a:lvl4pPr marL="0" marR="0" indent="685800" algn="ctr" defTabSz="8255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4pPr>
      <a:lvl5pPr marL="0" marR="0" indent="914400" algn="ctr" defTabSz="8255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5pPr>
      <a:lvl6pPr marL="0" marR="0" indent="1143000" algn="ctr" defTabSz="8255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6pPr>
      <a:lvl7pPr marL="0" marR="0" indent="1371600" algn="ctr" defTabSz="8255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7pPr>
      <a:lvl8pPr marL="0" marR="0" indent="1600200" algn="ctr" defTabSz="8255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8pPr>
      <a:lvl9pPr marL="0" marR="0" indent="1828800" algn="ctr" defTabSz="8255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11.tif"/><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8688432"/>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19" name="BU005259.png" descr="BU005259.png"/>
          <p:cNvPicPr>
            <a:picLocks noChangeAspect="1"/>
          </p:cNvPicPr>
          <p:nvPr/>
        </p:nvPicPr>
        <p:blipFill>
          <a:blip r:embed="rId2"/>
          <a:stretch>
            <a:fillRect/>
          </a:stretch>
        </p:blipFill>
        <p:spPr>
          <a:xfrm>
            <a:off x="19504025" y="12238037"/>
            <a:ext cx="1098551" cy="984251"/>
          </a:xfrm>
          <a:prstGeom prst="rect">
            <a:avLst/>
          </a:prstGeom>
          <a:ln w="3175">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21" name="Spirit of Christ In Us.jpg" descr="Spirit of Christ In Us.jpg"/>
          <p:cNvPicPr>
            <a:picLocks noChangeAspect="1"/>
          </p:cNvPicPr>
          <p:nvPr/>
        </p:nvPicPr>
        <p:blipFill>
          <a:blip r:embed="rId2"/>
          <a:stretch>
            <a:fillRect/>
          </a:stretch>
        </p:blipFill>
        <p:spPr>
          <a:xfrm>
            <a:off x="3047999" y="1035"/>
            <a:ext cx="18288001" cy="13713930"/>
          </a:xfrm>
          <a:prstGeom prst="rect">
            <a:avLst/>
          </a:prstGeom>
          <a:ln w="3175">
            <a:miter lim="400000"/>
          </a:ln>
        </p:spPr>
      </p:pic>
      <p:sp>
        <p:nvSpPr>
          <p:cNvPr id="122" name="Christ In You -…"/>
          <p:cNvSpPr txBox="1"/>
          <p:nvPr/>
        </p:nvSpPr>
        <p:spPr>
          <a:xfrm>
            <a:off x="6317207" y="1294064"/>
            <a:ext cx="11749584" cy="7251701"/>
          </a:xfrm>
          <a:prstGeom prst="rect">
            <a:avLst/>
          </a:prstGeom>
          <a:ln w="3175">
            <a:miter lim="400000"/>
          </a:ln>
          <a:extLst>
            <a:ext uri="{C572A759-6A51-4108-AA02-DFA0A04FC94B}">
              <ma14:wrappingTextBoxFlag xmlns="" xmlns:ma14="http://schemas.microsoft.com/office/mac/drawingml/2011/main" val="1"/>
            </a:ext>
          </a:extLst>
        </p:spPr>
        <p:txBody>
          <a:bodyPr wrap="none" lIns="38100" tIns="38100" rIns="38100" bIns="38100" anchor="ctr">
            <a:spAutoFit/>
          </a:bodyPr>
          <a:lstStyle/>
          <a:p>
            <a:pPr>
              <a:defRPr sz="8000" b="0">
                <a:latin typeface="Arial Black"/>
                <a:ea typeface="Arial Black"/>
                <a:cs typeface="Arial Black"/>
                <a:sym typeface="Arial Black"/>
              </a:defRPr>
            </a:pPr>
            <a:r>
              <a:t>Christ In You -</a:t>
            </a:r>
          </a:p>
          <a:p>
            <a:pPr>
              <a:defRPr sz="8000" b="0">
                <a:latin typeface="Arial Black"/>
                <a:ea typeface="Arial Black"/>
                <a:cs typeface="Arial Black"/>
                <a:sym typeface="Arial Black"/>
              </a:defRPr>
            </a:pPr>
            <a:r>
              <a:rPr dirty="0"/>
              <a:t>The Hope Of Glory…</a:t>
            </a:r>
          </a:p>
          <a:p>
            <a:pPr>
              <a:defRPr sz="8000" b="0">
                <a:latin typeface="Arial Black"/>
                <a:ea typeface="Arial Black"/>
                <a:cs typeface="Arial Black"/>
                <a:sym typeface="Arial Black"/>
              </a:defRPr>
            </a:pPr>
            <a:endParaRPr dirty="0"/>
          </a:p>
          <a:p>
            <a:pPr>
              <a:defRPr sz="8000" b="0">
                <a:latin typeface="Arial Black"/>
                <a:ea typeface="Arial Black"/>
                <a:cs typeface="Arial Black"/>
                <a:sym typeface="Arial Black"/>
              </a:defRPr>
            </a:pPr>
            <a:endParaRPr dirty="0"/>
          </a:p>
          <a:p>
            <a:pPr>
              <a:defRPr sz="8000" b="0">
                <a:latin typeface="Arial Black"/>
                <a:ea typeface="Arial Black"/>
                <a:cs typeface="Arial Black"/>
                <a:sym typeface="Arial Black"/>
              </a:defRPr>
            </a:pPr>
            <a:r>
              <a:rPr dirty="0"/>
              <a:t> Col. 1:27  </a:t>
            </a:r>
          </a:p>
        </p:txBody>
      </p:sp>
      <p:sp>
        <p:nvSpPr>
          <p:cNvPr id="123" name="“Until Christ Is Formed In You…”…"/>
          <p:cNvSpPr txBox="1"/>
          <p:nvPr/>
        </p:nvSpPr>
        <p:spPr>
          <a:xfrm>
            <a:off x="5675586" y="10655635"/>
            <a:ext cx="11610015" cy="1554272"/>
          </a:xfrm>
          <a:prstGeom prst="rect">
            <a:avLst/>
          </a:prstGeom>
          <a:solidFill>
            <a:schemeClr val="tx1"/>
          </a:solidFill>
          <a:ln w="3175">
            <a:miter lim="400000"/>
          </a:ln>
          <a:extLst>
            <a:ext uri="{C572A759-6A51-4108-AA02-DFA0A04FC94B}">
              <ma14:wrappingTextBoxFlag xmlns="" xmlns:ma14="http://schemas.microsoft.com/office/mac/drawingml/2011/main" val="1"/>
            </a:ext>
          </a:extLst>
        </p:spPr>
        <p:txBody>
          <a:bodyPr wrap="square" lIns="38100" tIns="38100" rIns="38100" bIns="38100" anchor="ctr">
            <a:spAutoFit/>
          </a:bodyPr>
          <a:lstStyle/>
          <a:p>
            <a:pPr>
              <a:defRPr sz="3200" b="0">
                <a:solidFill>
                  <a:srgbClr val="FFFFFF"/>
                </a:solidFill>
                <a:latin typeface="Arial Black"/>
                <a:ea typeface="Arial Black"/>
                <a:cs typeface="Arial Black"/>
                <a:sym typeface="Arial Black"/>
              </a:defRPr>
            </a:pPr>
            <a:r>
              <a:rPr sz="4800" dirty="0"/>
              <a:t>“Until Christ Is Formed In You…”</a:t>
            </a:r>
          </a:p>
          <a:p>
            <a:pPr>
              <a:defRPr sz="3200" b="0">
                <a:solidFill>
                  <a:srgbClr val="FFFFFF"/>
                </a:solidFill>
                <a:latin typeface="Arial Black"/>
                <a:ea typeface="Arial Black"/>
                <a:cs typeface="Arial Black"/>
                <a:sym typeface="Arial Black"/>
              </a:defRPr>
            </a:pPr>
            <a:r>
              <a:rPr sz="4800" dirty="0"/>
              <a:t>Gal. 4:19</a:t>
            </a:r>
          </a:p>
        </p:txBody>
      </p:sp>
    </p:spTree>
  </p:cSld>
  <p:clrMapOvr>
    <a:masterClrMapping/>
  </p:clrMapOvr>
  <mc:AlternateContent xmlns:mc="http://schemas.openxmlformats.org/markup-compatibility/2006" xmlns:p14="http://schemas.microsoft.com/office/powerpoint/2010/main">
    <mc:Choice Requires="p14">
      <p:transition spd="slow" p14:dur="2250">
        <p14:ripple/>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1" nodeType="afterEffect">
                                  <p:stCondLst>
                                    <p:cond delay="2000"/>
                                  </p:stCondLst>
                                  <p:iterate>
                                    <p:tmAbs val="0"/>
                                  </p:iterate>
                                  <p:childTnLst>
                                    <p:set>
                                      <p:cBhvr>
                                        <p:cTn id="6" fill="hold"/>
                                        <p:tgtEl>
                                          <p:spTgt spid="123"/>
                                        </p:tgtEl>
                                        <p:attrNameLst>
                                          <p:attrName>style.visibility</p:attrName>
                                        </p:attrNameLst>
                                      </p:cBhvr>
                                      <p:to>
                                        <p:strVal val="visible"/>
                                      </p:to>
                                    </p:set>
                                    <p:animEffect transition="in" filter="wipe(left)">
                                      <p:cBhvr>
                                        <p:cTn id="7" dur="20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1"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25" name="Bright Light Clouds.jp2" descr="Bright Light Clouds.jp2"/>
          <p:cNvPicPr>
            <a:picLocks noChangeAspect="1"/>
          </p:cNvPicPr>
          <p:nvPr/>
        </p:nvPicPr>
        <p:blipFill>
          <a:blip r:embed="rId2"/>
          <a:stretch>
            <a:fillRect/>
          </a:stretch>
        </p:blipFill>
        <p:spPr>
          <a:xfrm>
            <a:off x="0" y="-243637"/>
            <a:ext cx="24384000" cy="14062006"/>
          </a:xfrm>
          <a:prstGeom prst="rect">
            <a:avLst/>
          </a:prstGeom>
          <a:ln w="3175">
            <a:miter lim="400000"/>
          </a:ln>
        </p:spPr>
      </p:pic>
      <p:sp>
        <p:nvSpPr>
          <p:cNvPr id="126" name="The Spirit of Christ  - In You…"/>
          <p:cNvSpPr txBox="1"/>
          <p:nvPr/>
        </p:nvSpPr>
        <p:spPr>
          <a:xfrm>
            <a:off x="5805504" y="285489"/>
            <a:ext cx="13261822" cy="1000274"/>
          </a:xfrm>
          <a:prstGeom prst="rect">
            <a:avLst/>
          </a:prstGeom>
          <a:solidFill>
            <a:srgbClr val="FFFFFF"/>
          </a:solidFill>
          <a:ln w="88900">
            <a:solidFill>
              <a:srgbClr val="000000"/>
            </a:solidFill>
            <a:miter lim="400000"/>
          </a:ln>
          <a:extLst>
            <a:ext uri="{C572A759-6A51-4108-AA02-DFA0A04FC94B}">
              <ma14:wrappingTextBoxFlag xmlns="" xmlns:ma14="http://schemas.microsoft.com/office/mac/drawingml/2011/main" val="1"/>
            </a:ext>
          </a:extLst>
        </p:spPr>
        <p:txBody>
          <a:bodyPr wrap="square" lIns="38100" tIns="38100" rIns="38100" bIns="38100" anchor="ctr">
            <a:spAutoFit/>
          </a:bodyPr>
          <a:lstStyle>
            <a:lvl1pPr>
              <a:defRPr sz="4600" b="0">
                <a:latin typeface="Arial Black"/>
                <a:ea typeface="Arial Black"/>
                <a:cs typeface="Arial Black"/>
                <a:sym typeface="Arial Black"/>
              </a:defRPr>
            </a:lvl1pPr>
          </a:lstStyle>
          <a:p>
            <a:r>
              <a:rPr sz="6000"/>
              <a:t>The Spirit of Christ  - In You… </a:t>
            </a:r>
          </a:p>
        </p:txBody>
      </p:sp>
      <p:sp>
        <p:nvSpPr>
          <p:cNvPr id="127" name="Do You Not Know?…"/>
          <p:cNvSpPr txBox="1"/>
          <p:nvPr/>
        </p:nvSpPr>
        <p:spPr>
          <a:xfrm>
            <a:off x="8163063" y="4183072"/>
            <a:ext cx="8939610" cy="3708401"/>
          </a:xfrm>
          <a:prstGeom prst="rect">
            <a:avLst/>
          </a:prstGeom>
          <a:solidFill>
            <a:schemeClr val="bg1"/>
          </a:solidFill>
          <a:ln w="88900">
            <a:solidFill>
              <a:srgbClr val="000000"/>
            </a:solidFill>
            <a:miter lim="400000"/>
          </a:ln>
          <a:extLst>
            <a:ext uri="{C572A759-6A51-4108-AA02-DFA0A04FC94B}">
              <ma14:wrappingTextBoxFlag xmlns="" xmlns:ma14="http://schemas.microsoft.com/office/mac/drawingml/2011/main" val="1"/>
            </a:ext>
          </a:extLst>
        </p:spPr>
        <p:txBody>
          <a:bodyPr wrap="none" lIns="38100" tIns="38100" rIns="38100" bIns="38100" anchor="ctr">
            <a:spAutoFit/>
          </a:bodyPr>
          <a:lstStyle/>
          <a:p>
            <a:pPr>
              <a:defRPr sz="6600" b="0">
                <a:latin typeface="Arial Black"/>
                <a:ea typeface="Arial Black"/>
                <a:cs typeface="Arial Black"/>
                <a:sym typeface="Arial Black"/>
              </a:defRPr>
            </a:pPr>
            <a:r>
              <a:t>Do You Not Know?</a:t>
            </a:r>
          </a:p>
          <a:p>
            <a:pPr>
              <a:defRPr sz="6600" b="0">
                <a:latin typeface="Arial Black"/>
                <a:ea typeface="Arial Black"/>
                <a:cs typeface="Arial Black"/>
                <a:sym typeface="Arial Black"/>
              </a:defRPr>
            </a:pPr>
            <a:r>
              <a:t>1 Cor. 3:16-17</a:t>
            </a:r>
          </a:p>
          <a:p>
            <a:pPr>
              <a:defRPr sz="6600" b="0">
                <a:latin typeface="Arial Black"/>
                <a:ea typeface="Arial Black"/>
                <a:cs typeface="Arial Black"/>
                <a:sym typeface="Arial Black"/>
              </a:defRPr>
            </a:pPr>
            <a:r>
              <a:t>Eph. 2:11-22</a:t>
            </a:r>
          </a:p>
        </p:txBody>
      </p:sp>
      <p:sp>
        <p:nvSpPr>
          <p:cNvPr id="131" name="Prov. 20:11"/>
          <p:cNvSpPr txBox="1"/>
          <p:nvPr/>
        </p:nvSpPr>
        <p:spPr>
          <a:xfrm>
            <a:off x="10645971" y="7891473"/>
            <a:ext cx="3580888" cy="630942"/>
          </a:xfrm>
          <a:prstGeom prst="rect">
            <a:avLst/>
          </a:prstGeom>
          <a:ln w="3175">
            <a:miter lim="400000"/>
          </a:ln>
          <a:extLst>
            <a:ext uri="{C572A759-6A51-4108-AA02-DFA0A04FC94B}">
              <ma14:wrappingTextBoxFlag xmlns="" xmlns:ma14="http://schemas.microsoft.com/office/mac/drawingml/2011/main" val="1"/>
            </a:ext>
          </a:extLst>
        </p:spPr>
        <p:txBody>
          <a:bodyPr wrap="square" lIns="38100" tIns="38100" rIns="38100" bIns="38100" anchor="ctr">
            <a:spAutoFit/>
          </a:bodyPr>
          <a:lstStyle>
            <a:lvl1pPr>
              <a:defRPr b="0">
                <a:latin typeface="Arial Black"/>
                <a:ea typeface="Arial Black"/>
                <a:cs typeface="Arial Black"/>
                <a:sym typeface="Arial Black"/>
              </a:defRPr>
            </a:lvl1pPr>
          </a:lstStyle>
          <a:p>
            <a:r>
              <a:rPr sz="3600" dirty="0"/>
              <a:t>Prov. 20:11</a:t>
            </a:r>
          </a:p>
        </p:txBody>
      </p:sp>
      <p:sp>
        <p:nvSpPr>
          <p:cNvPr id="132" name="2 Corinthians 6:16-7:1"/>
          <p:cNvSpPr txBox="1"/>
          <p:nvPr/>
        </p:nvSpPr>
        <p:spPr>
          <a:xfrm>
            <a:off x="5620111" y="1990734"/>
            <a:ext cx="13632608" cy="1663701"/>
          </a:xfrm>
          <a:prstGeom prst="rect">
            <a:avLst/>
          </a:prstGeom>
          <a:solidFill>
            <a:schemeClr val="bg1"/>
          </a:solidFill>
          <a:ln w="88900">
            <a:solidFill>
              <a:srgbClr val="FF1E27"/>
            </a:solidFill>
            <a:miter lim="400000"/>
          </a:ln>
          <a:extLst>
            <a:ext uri="{C572A759-6A51-4108-AA02-DFA0A04FC94B}">
              <ma14:wrappingTextBoxFlag xmlns="" xmlns:ma14="http://schemas.microsoft.com/office/mac/drawingml/2011/main" val="1"/>
            </a:ext>
          </a:extLst>
        </p:spPr>
        <p:txBody>
          <a:bodyPr wrap="none" lIns="38100" tIns="38100" rIns="38100" bIns="38100" anchor="ctr">
            <a:spAutoFit/>
          </a:bodyPr>
          <a:lstStyle>
            <a:lvl1pPr>
              <a:defRPr sz="8400" b="0">
                <a:latin typeface="Arial Black"/>
                <a:ea typeface="Arial Black"/>
                <a:cs typeface="Arial Black"/>
                <a:sym typeface="Arial Black"/>
              </a:defRPr>
            </a:lvl1pPr>
          </a:lstStyle>
          <a:p>
            <a:r>
              <a:rPr dirty="0"/>
              <a:t> 2 Corinthians 6:16-7:1 </a:t>
            </a:r>
          </a:p>
        </p:txBody>
      </p:sp>
      <p:sp>
        <p:nvSpPr>
          <p:cNvPr id="133" name="Rom. 8:14"/>
          <p:cNvSpPr txBox="1"/>
          <p:nvPr/>
        </p:nvSpPr>
        <p:spPr>
          <a:xfrm>
            <a:off x="17059057" y="3384549"/>
            <a:ext cx="3115110" cy="850901"/>
          </a:xfrm>
          <a:prstGeom prst="rect">
            <a:avLst/>
          </a:prstGeom>
          <a:solidFill>
            <a:srgbClr val="FFFFFF"/>
          </a:solidFill>
          <a:ln w="88900">
            <a:solidFill>
              <a:srgbClr val="FF1E27"/>
            </a:solidFill>
            <a:miter lim="400000"/>
          </a:ln>
          <a:extLst>
            <a:ext uri="{C572A759-6A51-4108-AA02-DFA0A04FC94B}">
              <ma14:wrappingTextBoxFlag xmlns="" xmlns:ma14="http://schemas.microsoft.com/office/mac/drawingml/2011/main" val="1"/>
            </a:ext>
          </a:extLst>
        </p:spPr>
        <p:txBody>
          <a:bodyPr wrap="none" lIns="38100" tIns="38100" rIns="38100" bIns="38100" anchor="ctr">
            <a:spAutoFit/>
          </a:bodyPr>
          <a:lstStyle>
            <a:lvl1pPr>
              <a:defRPr sz="3800" b="0">
                <a:latin typeface="Arial Black"/>
                <a:ea typeface="Arial Black"/>
                <a:cs typeface="Arial Black"/>
                <a:sym typeface="Arial Black"/>
              </a:defRPr>
            </a:lvl1pPr>
          </a:lstStyle>
          <a:p>
            <a:r>
              <a:t> Rom. 8:14 </a:t>
            </a:r>
          </a:p>
        </p:txBody>
      </p:sp>
      <p:sp>
        <p:nvSpPr>
          <p:cNvPr id="2" name="Rectangle 1"/>
          <p:cNvSpPr/>
          <p:nvPr/>
        </p:nvSpPr>
        <p:spPr>
          <a:xfrm>
            <a:off x="876300" y="8964366"/>
            <a:ext cx="22631400" cy="3785652"/>
          </a:xfrm>
          <a:prstGeom prst="rect">
            <a:avLst/>
          </a:prstGeom>
          <a:solidFill>
            <a:srgbClr val="000000"/>
          </a:solidFill>
        </p:spPr>
        <p:txBody>
          <a:bodyPr wrap="square">
            <a:spAutoFit/>
          </a:bodyPr>
          <a:lstStyle/>
          <a:p>
            <a:r>
              <a:rPr lang="en-US" sz="4800" dirty="0">
                <a:solidFill>
                  <a:schemeClr val="bg1"/>
                </a:solidFill>
                <a:latin typeface="Capitals 常规" charset="0"/>
                <a:ea typeface="Capitals 常规" charset="0"/>
                <a:cs typeface="Capitals 常规" charset="0"/>
              </a:rPr>
              <a:t>(19) Or do you not know that your body is a temple of the Holy Spirit who is in you, whom you have from God, and that you are not your own?  (</a:t>
            </a:r>
            <a:r>
              <a:rPr lang="en-US" sz="4800" u="sng" dirty="0">
                <a:solidFill>
                  <a:schemeClr val="bg1"/>
                </a:solidFill>
                <a:latin typeface="Capitals 常规" charset="0"/>
                <a:ea typeface="Capitals 常规" charset="0"/>
                <a:cs typeface="Capitals 常规" charset="0"/>
              </a:rPr>
              <a:t>20) For you have been bought with a price: therefore glorify God in your body.</a:t>
            </a:r>
          </a:p>
          <a:p>
            <a:r>
              <a:rPr lang="en-US" sz="4800" dirty="0">
                <a:solidFill>
                  <a:schemeClr val="bg1"/>
                </a:solidFill>
                <a:latin typeface="Capitals 常规" charset="0"/>
                <a:ea typeface="Capitals 常规" charset="0"/>
                <a:cs typeface="Capitals 常规" charset="0"/>
              </a:rPr>
              <a:t>1 Corinthians 6:19-20</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127"/>
                                        </p:tgtEl>
                                        <p:attrNameLst>
                                          <p:attrName>style.visibility</p:attrName>
                                        </p:attrNameLst>
                                      </p:cBhvr>
                                      <p:to>
                                        <p:strVal val="visible"/>
                                      </p:to>
                                    </p:set>
                                    <p:anim calcmode="lin" valueType="num">
                                      <p:cBhvr>
                                        <p:cTn id="7" dur="3000" fill="hold"/>
                                        <p:tgtEl>
                                          <p:spTgt spid="127"/>
                                        </p:tgtEl>
                                        <p:attrNameLst>
                                          <p:attrName>ppt_w</p:attrName>
                                        </p:attrNameLst>
                                      </p:cBhvr>
                                      <p:tavLst>
                                        <p:tav tm="0">
                                          <p:val>
                                            <p:fltVal val="0"/>
                                          </p:val>
                                        </p:tav>
                                        <p:tav tm="100000">
                                          <p:val>
                                            <p:strVal val="#ppt_w"/>
                                          </p:val>
                                        </p:tav>
                                      </p:tavLst>
                                    </p:anim>
                                    <p:anim calcmode="lin" valueType="num">
                                      <p:cBhvr>
                                        <p:cTn id="8" dur="3000" fill="hold"/>
                                        <p:tgtEl>
                                          <p:spTgt spid="127"/>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fill="hold" grpId="3" nodeType="clickEffect">
                                  <p:stCondLst>
                                    <p:cond delay="0"/>
                                  </p:stCondLst>
                                  <p:iterate>
                                    <p:tmAbs val="0"/>
                                  </p:iterate>
                                  <p:childTnLst>
                                    <p:set>
                                      <p:cBhvr>
                                        <p:cTn id="12" fill="hold"/>
                                        <p:tgtEl>
                                          <p:spTgt spid="131"/>
                                        </p:tgtEl>
                                        <p:attrNameLst>
                                          <p:attrName>style.visibility</p:attrName>
                                        </p:attrNameLst>
                                      </p:cBhvr>
                                      <p:to>
                                        <p:strVal val="visible"/>
                                      </p:to>
                                    </p:set>
                                    <p:animEffect transition="in" filter="fade">
                                      <p:cBhvr>
                                        <p:cTn id="13" dur="1500"/>
                                        <p:tgtEl>
                                          <p:spTgt spid="131"/>
                                        </p:tgtEl>
                                      </p:cBhvr>
                                    </p:animEffect>
                                  </p:childTnLst>
                                </p:cTn>
                              </p:par>
                            </p:childTnLst>
                          </p:cTn>
                        </p:par>
                        <p:par>
                          <p:cTn id="14" fill="hold">
                            <p:stCondLst>
                              <p:cond delay="1500"/>
                            </p:stCondLst>
                            <p:childTnLst>
                              <p:par>
                                <p:cTn id="15" presetID="22" presetClass="entr" presetSubtype="8" fill="hold" grpId="4" nodeType="afterEffect">
                                  <p:stCondLst>
                                    <p:cond delay="2000"/>
                                  </p:stCondLst>
                                  <p:iterate>
                                    <p:tmAbs val="0"/>
                                  </p:iterate>
                                  <p:childTnLst>
                                    <p:set>
                                      <p:cBhvr>
                                        <p:cTn id="16" fill="hold"/>
                                        <p:tgtEl>
                                          <p:spTgt spid="132"/>
                                        </p:tgtEl>
                                        <p:attrNameLst>
                                          <p:attrName>style.visibility</p:attrName>
                                        </p:attrNameLst>
                                      </p:cBhvr>
                                      <p:to>
                                        <p:strVal val="visible"/>
                                      </p:to>
                                    </p:set>
                                    <p:animEffect transition="in" filter="wipe(left)">
                                      <p:cBhvr>
                                        <p:cTn id="17" dur="3000"/>
                                        <p:tgtEl>
                                          <p:spTgt spid="132"/>
                                        </p:tgtEl>
                                      </p:cBhvr>
                                    </p:animEffect>
                                  </p:childTnLst>
                                </p:cTn>
                              </p:par>
                            </p:childTnLst>
                          </p:cTn>
                        </p:par>
                        <p:par>
                          <p:cTn id="18" fill="hold">
                            <p:stCondLst>
                              <p:cond delay="6500"/>
                            </p:stCondLst>
                            <p:childTnLst>
                              <p:par>
                                <p:cTn id="19" presetID="22" presetClass="entr" presetSubtype="8" fill="hold" grpId="5" nodeType="afterEffect">
                                  <p:stCondLst>
                                    <p:cond delay="1000"/>
                                  </p:stCondLst>
                                  <p:iterate>
                                    <p:tmAbs val="0"/>
                                  </p:iterate>
                                  <p:childTnLst>
                                    <p:set>
                                      <p:cBhvr>
                                        <p:cTn id="20" fill="hold"/>
                                        <p:tgtEl>
                                          <p:spTgt spid="133"/>
                                        </p:tgtEl>
                                        <p:attrNameLst>
                                          <p:attrName>style.visibility</p:attrName>
                                        </p:attrNameLst>
                                      </p:cBhvr>
                                      <p:to>
                                        <p:strVal val="visible"/>
                                      </p:to>
                                    </p:set>
                                    <p:animEffect transition="in" filter="wipe(left)">
                                      <p:cBhvr>
                                        <p:cTn id="21" dur="20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1" animBg="1" advAuto="0"/>
      <p:bldP spid="131" grpId="3" animBg="1" advAuto="0"/>
      <p:bldP spid="132" grpId="4" animBg="1" advAuto="0"/>
      <p:bldP spid="133" grpId="5"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7132A"/>
        </a:solidFill>
        <a:effectLst/>
      </p:bgPr>
    </p:bg>
    <p:spTree>
      <p:nvGrpSpPr>
        <p:cNvPr id="1" name=""/>
        <p:cNvGrpSpPr/>
        <p:nvPr/>
      </p:nvGrpSpPr>
      <p:grpSpPr>
        <a:xfrm>
          <a:off x="0" y="0"/>
          <a:ext cx="0" cy="0"/>
          <a:chOff x="0" y="0"/>
          <a:chExt cx="0" cy="0"/>
        </a:xfrm>
      </p:grpSpPr>
      <p:sp>
        <p:nvSpPr>
          <p:cNvPr id="136" name="(1) Therefore there is now no condemnation for those who are in Christ Jesus. (2) For the law of the Spirit of life in Christ Jesus has set you free from the law of sin and of death. (3) For what the Law could not do, weak as it was through the flesh, God did: sending His own Son in the likeness of sinful flesh and as an offering for sin, He condemned sin in the flesh, (4) so that the requirement of the Law might be fulfilled in us, who do not walk according to the flesh but according to the Spirit. (5) For those who are according to the flesh set their minds on the things of the flesh, but those who are according to the Spirit, the things of the Spirit. (6) For the mind set on the flesh is death, but the mind set on the Spirit is life and peace, (7) because the mind set on the flesh is hostile toward God; for it does not subject itself to the law of God, for it is not even able to do so, (8) and those who are in the flesh cannot please God. (9) However, you are not in the flesh but in the Spirit, if indeed the Spirit of God dwells in you. But if anyone does not have the Spirit of Christ, he does not belong to Him. (10) If Christ is in you, though the body is dead because of sin, yet the spirit is alive because of righteousness. (11) But if the Spirit of Him who raised Jesus from the dead dwells in you, He who raised Christ Jesus from the dead will also give life to your mortal bodies through His Spirit who dwells in you. (12) So then, brethren, we are under obligation, not to the flesh, to live according to the flesh— (13) for if you are living according to the flesh, you must die; but if by the Spirit you are putting to death the deeds of the body, you will live. (14) For all who are being led by the Spirit of God, these are sons of God."/>
          <p:cNvSpPr txBox="1"/>
          <p:nvPr/>
        </p:nvSpPr>
        <p:spPr>
          <a:xfrm>
            <a:off x="1371600" y="256597"/>
            <a:ext cx="21808439" cy="11710898"/>
          </a:xfrm>
          <a:prstGeom prst="rect">
            <a:avLst/>
          </a:prstGeom>
          <a:solidFill>
            <a:srgbClr val="07132A"/>
          </a:solidFill>
          <a:ln w="3175">
            <a:miter lim="400000"/>
          </a:ln>
          <a:extLst>
            <a:ext uri="{C572A759-6A51-4108-AA02-DFA0A04FC94B}">
              <ma14:wrappingTextBoxFlag xmlns="" xmlns:ma14="http://schemas.microsoft.com/office/mac/drawingml/2011/main" val="1"/>
            </a:ext>
          </a:extLst>
        </p:spPr>
        <p:txBody>
          <a:bodyPr wrap="square" lIns="38100" tIns="38100" rIns="38100" bIns="38100">
            <a:spAutoFit/>
          </a:bodyPr>
          <a:lstStyle/>
          <a:p>
            <a:pPr lvl="8" indent="0" algn="l" defTabSz="17859">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b="0">
                <a:solidFill>
                  <a:srgbClr val="FFFFFF"/>
                </a:solidFill>
                <a:latin typeface="Arial Black"/>
                <a:ea typeface="Arial Black"/>
                <a:cs typeface="Arial Black"/>
                <a:sym typeface="Arial Black"/>
              </a:defRPr>
            </a:pPr>
            <a:r>
              <a:rPr sz="3600" dirty="0">
                <a:solidFill>
                  <a:schemeClr val="bg1"/>
                </a:solidFill>
              </a:rPr>
              <a:t>(1) Therefore there is now no condemnation for those who are in Christ Jesus. (2) For the law of the Spirit of life in Christ Jesus has set you free from the law of sin and of death. (3) For what the Law could not do, weak as it was through the flesh, God did: sending His own Son in the likeness of sinful flesh and as an offering for sin, He condemned sin in the flesh, (4) so that the requirement of the Law might be fulfilled in us, who do not walk according to the flesh but according to the Spirit. (5) For those who are according to the flesh </a:t>
            </a:r>
            <a:r>
              <a:rPr sz="3600" u="sng" dirty="0">
                <a:solidFill>
                  <a:schemeClr val="bg1"/>
                </a:solidFill>
              </a:rPr>
              <a:t>set their minds on</a:t>
            </a:r>
            <a:r>
              <a:rPr sz="3600" dirty="0">
                <a:solidFill>
                  <a:schemeClr val="bg1"/>
                </a:solidFill>
              </a:rPr>
              <a:t> the things of the flesh, but those who are according to the Spirit, the things of the Spirit. (6) For the mind set on the flesh is death, but the mind set on the Spirit is life and peace, (7) because the mind set on the flesh is hostile toward God; for it does not subject itself to the law of God, for it is not even able to do so, (8) and those who are in the flesh cannot please God. (9) However, you are not in the flesh but in the Spirit, if indeed the Spirit of God dwells in you. But if anyone does not have </a:t>
            </a:r>
            <a:r>
              <a:rPr sz="3600" u="sng" dirty="0">
                <a:solidFill>
                  <a:schemeClr val="bg1"/>
                </a:solidFill>
              </a:rPr>
              <a:t>the Spirit of Christ</a:t>
            </a:r>
            <a:r>
              <a:rPr sz="3600" dirty="0">
                <a:solidFill>
                  <a:schemeClr val="bg1"/>
                </a:solidFill>
              </a:rPr>
              <a:t>, he does not belong to Him. (10) If Christ is in you, though the body is dead because of sin, yet the spirit is alive because of righteousness. (11) But if the Spirit of Him who raised Jesus from the dead dwells in you, He who raised Christ Jesus from the dead will also give life to your mortal bodies through His Spirit who dwells in you. (12) So then, brethren, we are under obligation, not to the flesh, to live according to the flesh— (13) for if you are living according to the flesh, you must die; but if by the Spirit you are putting to death the deeds of the body, you will live. (14) For all who are being led by the Spirit of God, these are sons of God.</a:t>
            </a:r>
          </a:p>
        </p:txBody>
      </p:sp>
      <p:grpSp>
        <p:nvGrpSpPr>
          <p:cNvPr id="2" name="Group 1"/>
          <p:cNvGrpSpPr/>
          <p:nvPr/>
        </p:nvGrpSpPr>
        <p:grpSpPr>
          <a:xfrm>
            <a:off x="8601795" y="11475720"/>
            <a:ext cx="7180410" cy="2184083"/>
            <a:chOff x="8601795" y="11475720"/>
            <a:chExt cx="7180410" cy="2184083"/>
          </a:xfrm>
        </p:grpSpPr>
        <p:pic>
          <p:nvPicPr>
            <p:cNvPr id="135" name="Christ In You Word of God.jpg" descr="Christ In You Word of God.jpg"/>
            <p:cNvPicPr>
              <a:picLocks noChangeAspect="1"/>
            </p:cNvPicPr>
            <p:nvPr/>
          </p:nvPicPr>
          <p:blipFill>
            <a:blip r:embed="rId2"/>
            <a:stretch>
              <a:fillRect/>
            </a:stretch>
          </p:blipFill>
          <p:spPr>
            <a:xfrm>
              <a:off x="8601795" y="11475720"/>
              <a:ext cx="7180410" cy="2184083"/>
            </a:xfrm>
            <a:prstGeom prst="rect">
              <a:avLst/>
            </a:prstGeom>
            <a:ln w="3175">
              <a:miter lim="400000"/>
            </a:ln>
          </p:spPr>
        </p:pic>
        <p:sp>
          <p:nvSpPr>
            <p:cNvPr id="137" name="Rom. 8:1-14"/>
            <p:cNvSpPr txBox="1"/>
            <p:nvPr/>
          </p:nvSpPr>
          <p:spPr>
            <a:xfrm>
              <a:off x="10017939" y="11785440"/>
              <a:ext cx="4165242" cy="965201"/>
            </a:xfrm>
            <a:prstGeom prst="rect">
              <a:avLst/>
            </a:prstGeom>
            <a:ln w="3175">
              <a:miter lim="400000"/>
            </a:ln>
            <a:extLst>
              <a:ext uri="{C572A759-6A51-4108-AA02-DFA0A04FC94B}">
                <ma14:wrappingTextBoxFlag xmlns="" xmlns:ma14="http://schemas.microsoft.com/office/mac/drawingml/2011/main" val="1"/>
              </a:ext>
            </a:extLst>
          </p:spPr>
          <p:txBody>
            <a:bodyPr wrap="none" lIns="38100" tIns="38100" rIns="38100" bIns="38100" anchor="ctr">
              <a:spAutoFit/>
            </a:bodyPr>
            <a:lstStyle>
              <a:lvl1pPr>
                <a:defRPr sz="5000" b="0">
                  <a:latin typeface="Arial Black"/>
                  <a:ea typeface="Arial Black"/>
                  <a:cs typeface="Arial Black"/>
                  <a:sym typeface="Arial Black"/>
                </a:defRPr>
              </a:lvl1pPr>
            </a:lstStyle>
            <a:p>
              <a:r>
                <a:t>Rom. </a:t>
              </a:r>
              <a:r>
                <a:rPr dirty="0"/>
                <a:t>8:1-14</a:t>
              </a:r>
            </a:p>
          </p:txBody>
        </p:sp>
      </p:gr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7132A"/>
        </a:solidFill>
        <a:effectLst/>
      </p:bgPr>
    </p:bg>
    <p:spTree>
      <p:nvGrpSpPr>
        <p:cNvPr id="1" name=""/>
        <p:cNvGrpSpPr/>
        <p:nvPr/>
      </p:nvGrpSpPr>
      <p:grpSpPr>
        <a:xfrm>
          <a:off x="0" y="0"/>
          <a:ext cx="0" cy="0"/>
          <a:chOff x="0" y="0"/>
          <a:chExt cx="0" cy="0"/>
        </a:xfrm>
      </p:grpSpPr>
      <p:pic>
        <p:nvPicPr>
          <p:cNvPr id="139" name="Christ In You Word of God.jpg" descr="Christ In You Word of God.jpg"/>
          <p:cNvPicPr>
            <a:picLocks noChangeAspect="1"/>
          </p:cNvPicPr>
          <p:nvPr/>
        </p:nvPicPr>
        <p:blipFill>
          <a:blip r:embed="rId2"/>
          <a:stretch>
            <a:fillRect/>
          </a:stretch>
        </p:blipFill>
        <p:spPr>
          <a:xfrm>
            <a:off x="8601795" y="9908038"/>
            <a:ext cx="7180410" cy="3751765"/>
          </a:xfrm>
          <a:prstGeom prst="rect">
            <a:avLst/>
          </a:prstGeom>
          <a:ln w="3175">
            <a:miter lim="400000"/>
          </a:ln>
        </p:spPr>
      </p:pic>
      <p:sp>
        <p:nvSpPr>
          <p:cNvPr id="140" name="(1) Therefore there is now no condemnation for those who are in Christ Jesus. (2) For the law of the Spirit of life in Christ Jesus has set you free from the law of sin and of death. (3) For what the Law could not do, weak as it was through the flesh, God did: sending His own Son in the likeness of sinful flesh and as an offering for sin, He condemned sin in the flesh, (4) so that the requirement of the Law might be fulfilled in us, who do not walk according to the flesh but according to the Spirit. (5) For those who are according to the flesh set their minds on the things of the flesh, but those who are according to the Spirit, the things of the Spirit. (6) For the mind set on the flesh is death, but the mind set on the Spirit is life and peace, (7) because the mind set on the flesh is hostile toward God; for it does not subject itself to the law of God, for it is not even able to do so, (8) and those who are in the flesh cannot please God. (9) However, you are not in the flesh but in the Spirit, if indeed the Spirit of God dwells in you. But if anyone does not have the Spirit of Christ, he does not belong to Him. (10) If Christ is in you, though the body is dead because of sin, yet the spirit is alive because of righteousness. (11) But if the Spirit of Him who raised Jesus from the dead dwells in you, He who raised Christ Jesus from the dead will also give life to your mortal bodies through His Spirit who dwells in you. (12) So then, brethren, we are under obligation, not to the flesh, to live according to the flesh— (13) for if you are living according to the flesh, you must die; but if by the Spirit you are putting to death the deeds of the body, you will live. (14) For all who are being led by the Spirit of God, these are sons of God."/>
          <p:cNvSpPr txBox="1"/>
          <p:nvPr/>
        </p:nvSpPr>
        <p:spPr>
          <a:xfrm>
            <a:off x="3654841" y="256597"/>
            <a:ext cx="17074319" cy="10795001"/>
          </a:xfrm>
          <a:prstGeom prst="rect">
            <a:avLst/>
          </a:prstGeom>
          <a:solidFill>
            <a:srgbClr val="07132A"/>
          </a:solidFill>
          <a:ln w="3175">
            <a:miter lim="400000"/>
          </a:ln>
          <a:extLst>
            <a:ext uri="{C572A759-6A51-4108-AA02-DFA0A04FC94B}">
              <ma14:wrappingTextBoxFlag xmlns="" xmlns:ma14="http://schemas.microsoft.com/office/mac/drawingml/2011/main" val="1"/>
            </a:ext>
          </a:extLst>
        </p:spPr>
        <p:txBody>
          <a:bodyPr lIns="38100" tIns="38100" rIns="38100" bIns="38100">
            <a:spAutoFit/>
          </a:bodyPr>
          <a:lstStyle/>
          <a:p>
            <a:pPr lvl="8" indent="0" algn="l" defTabSz="17859">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b="0">
                <a:solidFill>
                  <a:srgbClr val="FFFFFF"/>
                </a:solidFill>
                <a:latin typeface="Arial Black"/>
                <a:ea typeface="Arial Black"/>
                <a:cs typeface="Arial Black"/>
                <a:sym typeface="Arial Black"/>
              </a:defRPr>
            </a:pPr>
            <a:r>
              <a:rPr dirty="0"/>
              <a:t>(1) Therefore there is now </a:t>
            </a:r>
            <a:r>
              <a:rPr dirty="0">
                <a:solidFill>
                  <a:schemeClr val="accent4">
                    <a:hueOff val="366961"/>
                    <a:satOff val="4172"/>
                    <a:lumOff val="11129"/>
                  </a:schemeClr>
                </a:solidFill>
              </a:rPr>
              <a:t>no condemnation for those who are in Christ Jesus</a:t>
            </a:r>
            <a:r>
              <a:rPr dirty="0"/>
              <a:t>. (2) For the law of the Spirit of life in Christ Jesus has set you free from the law of sin and of death. (3) For what the Law could not do, weak as it was through the flesh, God did: sending His own Son in the likeness of sinful flesh and as an offering for sin, He condemned sin in the flesh, (4) </a:t>
            </a:r>
            <a:r>
              <a:rPr dirty="0">
                <a:solidFill>
                  <a:srgbClr val="E3FF00"/>
                </a:solidFill>
              </a:rPr>
              <a:t>so that the requirement of the Law might be fulfilled in us, who do not walk according to the flesh but according to the Spirit.</a:t>
            </a:r>
            <a:r>
              <a:rPr dirty="0"/>
              <a:t> (5) For those who are according to the flesh </a:t>
            </a:r>
            <a:r>
              <a:rPr u="sng" dirty="0">
                <a:solidFill>
                  <a:srgbClr val="E3FD36"/>
                </a:solidFill>
              </a:rPr>
              <a:t>set their minds on</a:t>
            </a:r>
            <a:r>
              <a:rPr dirty="0"/>
              <a:t> the things of the flesh, but those who are according to the Spirit, the things of the Spirit. (6) For </a:t>
            </a:r>
            <a:r>
              <a:rPr dirty="0">
                <a:solidFill>
                  <a:srgbClr val="E3FD36"/>
                </a:solidFill>
              </a:rPr>
              <a:t>the mind set</a:t>
            </a:r>
            <a:r>
              <a:rPr dirty="0"/>
              <a:t> </a:t>
            </a:r>
            <a:r>
              <a:rPr dirty="0">
                <a:solidFill>
                  <a:srgbClr val="E3FD36"/>
                </a:solidFill>
              </a:rPr>
              <a:t>on</a:t>
            </a:r>
            <a:r>
              <a:rPr dirty="0"/>
              <a:t> the flesh is death, but the mind set on the Spirit is life and peace, (7) because the mind set on the flesh is hostile toward God; </a:t>
            </a:r>
            <a:r>
              <a:rPr dirty="0">
                <a:solidFill>
                  <a:srgbClr val="FECEFF"/>
                </a:solidFill>
              </a:rPr>
              <a:t>for it does not subject itself to the law of God</a:t>
            </a:r>
            <a:r>
              <a:rPr dirty="0"/>
              <a:t>, for it is not even able to do so, (8) and those who are in the flesh cannot please God. (9) However, you are not in the flesh but in the Spirit, </a:t>
            </a:r>
            <a:r>
              <a:rPr dirty="0">
                <a:solidFill>
                  <a:srgbClr val="E7FF00"/>
                </a:solidFill>
              </a:rPr>
              <a:t>if indeed the Spirit of God dwells in you.</a:t>
            </a:r>
            <a:r>
              <a:rPr dirty="0"/>
              <a:t> </a:t>
            </a:r>
            <a:r>
              <a:rPr dirty="0">
                <a:solidFill>
                  <a:srgbClr val="FDCFFE"/>
                </a:solidFill>
              </a:rPr>
              <a:t>But if anyone does not have </a:t>
            </a:r>
            <a:r>
              <a:rPr u="sng" dirty="0">
                <a:solidFill>
                  <a:srgbClr val="FDCFFE"/>
                </a:solidFill>
              </a:rPr>
              <a:t>the Spirit of Christ</a:t>
            </a:r>
            <a:r>
              <a:rPr dirty="0">
                <a:solidFill>
                  <a:srgbClr val="FDCFFE"/>
                </a:solidFill>
              </a:rPr>
              <a:t>, he does not belong to Him.</a:t>
            </a:r>
            <a:r>
              <a:rPr dirty="0"/>
              <a:t> (10) If Christ is in you, though the body is dead because of sin, yet the spirit is alive because of righteousness. (11) But if the Spirit of Him who raised Jesus from the dead dwells in you, He who raised Christ Jesus from the dead will also give life to your mortal bodies </a:t>
            </a:r>
            <a:r>
              <a:rPr dirty="0">
                <a:solidFill>
                  <a:srgbClr val="E8FD36"/>
                </a:solidFill>
              </a:rPr>
              <a:t>through His Spirit who dwells in you</a:t>
            </a:r>
            <a:r>
              <a:rPr dirty="0"/>
              <a:t>. (12) So then, brethren, we are under obligation, not to the flesh, to live according to the flesh— (13) for if you are living according to the flesh, you must die; </a:t>
            </a:r>
            <a:r>
              <a:rPr dirty="0">
                <a:solidFill>
                  <a:srgbClr val="E8FD36"/>
                </a:solidFill>
              </a:rPr>
              <a:t>but if by the Spirit you are putting to death the deeds of the body, you will live.</a:t>
            </a:r>
            <a:r>
              <a:rPr dirty="0"/>
              <a:t> </a:t>
            </a:r>
            <a:r>
              <a:rPr sz="3000" dirty="0">
                <a:solidFill>
                  <a:srgbClr val="38FF51"/>
                </a:solidFill>
              </a:rPr>
              <a:t>(14) For all who are being led by the Spirit of God, these are sons of God.</a:t>
            </a:r>
          </a:p>
        </p:txBody>
      </p:sp>
      <p:sp>
        <p:nvSpPr>
          <p:cNvPr id="141" name="Rom. 8:1-14"/>
          <p:cNvSpPr txBox="1"/>
          <p:nvPr/>
        </p:nvSpPr>
        <p:spPr>
          <a:xfrm>
            <a:off x="10109379" y="11134632"/>
            <a:ext cx="4165242" cy="965201"/>
          </a:xfrm>
          <a:prstGeom prst="rect">
            <a:avLst/>
          </a:prstGeom>
          <a:ln w="3175">
            <a:miter lim="400000"/>
          </a:ln>
          <a:extLst>
            <a:ext uri="{C572A759-6A51-4108-AA02-DFA0A04FC94B}">
              <ma14:wrappingTextBoxFlag xmlns="" xmlns:ma14="http://schemas.microsoft.com/office/mac/drawingml/2011/main" val="1"/>
            </a:ext>
          </a:extLst>
        </p:spPr>
        <p:txBody>
          <a:bodyPr wrap="none" lIns="38100" tIns="38100" rIns="38100" bIns="38100" anchor="ctr">
            <a:spAutoFit/>
          </a:bodyPr>
          <a:lstStyle>
            <a:lvl1pPr>
              <a:defRPr sz="5000" b="0">
                <a:latin typeface="Arial Black"/>
                <a:ea typeface="Arial Black"/>
                <a:cs typeface="Arial Black"/>
                <a:sym typeface="Arial Black"/>
              </a:defRPr>
            </a:lvl1pPr>
          </a:lstStyle>
          <a:p>
            <a:r>
              <a:t>Rom. 8:1-14</a:t>
            </a:r>
          </a:p>
        </p:txBody>
      </p:sp>
      <p:sp>
        <p:nvSpPr>
          <p:cNvPr id="142" name="But if anyone does not have…"/>
          <p:cNvSpPr txBox="1"/>
          <p:nvPr/>
        </p:nvSpPr>
        <p:spPr>
          <a:xfrm>
            <a:off x="4541669" y="2273952"/>
            <a:ext cx="15300662" cy="3677930"/>
          </a:xfrm>
          <a:prstGeom prst="rect">
            <a:avLst/>
          </a:prstGeom>
          <a:solidFill>
            <a:srgbClr val="FAFFFF"/>
          </a:solidFill>
          <a:ln w="88900">
            <a:solidFill>
              <a:srgbClr val="000000"/>
            </a:solidFill>
            <a:miter lim="400000"/>
          </a:ln>
          <a:extLst>
            <a:ext uri="{C572A759-6A51-4108-AA02-DFA0A04FC94B}">
              <ma14:wrappingTextBoxFlag xmlns="" xmlns:ma14="http://schemas.microsoft.com/office/mac/drawingml/2011/main" val="1"/>
            </a:ext>
          </a:extLst>
        </p:spPr>
        <p:txBody>
          <a:bodyPr wrap="none" lIns="38100" tIns="38100" rIns="38100" bIns="38100" anchor="ctr">
            <a:spAutoFit/>
          </a:bodyPr>
          <a:lstStyle/>
          <a:p>
            <a:pPr lvl="8" indent="0" defTabSz="17859">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7800" b="0">
                <a:solidFill>
                  <a:srgbClr val="FE1905"/>
                </a:solidFill>
                <a:latin typeface="Arial Black"/>
                <a:ea typeface="Arial Black"/>
                <a:cs typeface="Arial Black"/>
                <a:sym typeface="Arial Black"/>
              </a:defRPr>
            </a:pPr>
            <a:r>
              <a:rPr>
                <a:solidFill>
                  <a:schemeClr val="tx1"/>
                </a:solidFill>
              </a:rPr>
              <a:t>But if anyone does not have</a:t>
            </a:r>
          </a:p>
          <a:p>
            <a:pPr lvl="8" indent="0" defTabSz="17859">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7800" b="0">
                <a:solidFill>
                  <a:srgbClr val="FE1905"/>
                </a:solidFill>
                <a:latin typeface="Arial Black"/>
                <a:ea typeface="Arial Black"/>
                <a:cs typeface="Arial Black"/>
                <a:sym typeface="Arial Black"/>
              </a:defRPr>
            </a:pPr>
            <a:r>
              <a:rPr u="sng">
                <a:solidFill>
                  <a:schemeClr val="tx1"/>
                </a:solidFill>
              </a:rPr>
              <a:t>the Spirit of Christ</a:t>
            </a:r>
            <a:r>
              <a:rPr>
                <a:solidFill>
                  <a:schemeClr val="tx1"/>
                </a:solidFill>
              </a:rPr>
              <a:t>,</a:t>
            </a:r>
          </a:p>
          <a:p>
            <a:pPr lvl="8" indent="0" defTabSz="17859">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7800" b="0">
                <a:solidFill>
                  <a:srgbClr val="FE1905"/>
                </a:solidFill>
                <a:latin typeface="Arial Black"/>
                <a:ea typeface="Arial Black"/>
                <a:cs typeface="Arial Black"/>
                <a:sym typeface="Arial Black"/>
              </a:defRPr>
            </a:pPr>
            <a:r>
              <a:rPr>
                <a:solidFill>
                  <a:schemeClr val="tx1"/>
                </a:solidFill>
              </a:rPr>
              <a:t>he does not belong to Him.</a:t>
            </a:r>
          </a:p>
        </p:txBody>
      </p:sp>
      <p:sp>
        <p:nvSpPr>
          <p:cNvPr id="143" name="Does Not Have God……"/>
          <p:cNvSpPr txBox="1"/>
          <p:nvPr/>
        </p:nvSpPr>
        <p:spPr>
          <a:xfrm>
            <a:off x="5171090" y="7196379"/>
            <a:ext cx="9352615" cy="1800493"/>
          </a:xfrm>
          <a:prstGeom prst="rect">
            <a:avLst/>
          </a:prstGeom>
          <a:solidFill>
            <a:schemeClr val="bg1"/>
          </a:solidFill>
          <a:ln w="88900">
            <a:solidFill>
              <a:srgbClr val="FF1E27"/>
            </a:solidFill>
            <a:miter lim="400000"/>
          </a:ln>
          <a:extLst>
            <a:ext uri="{C572A759-6A51-4108-AA02-DFA0A04FC94B}">
              <ma14:wrappingTextBoxFlag xmlns="" xmlns:ma14="http://schemas.microsoft.com/office/mac/drawingml/2011/main" val="1"/>
            </a:ext>
          </a:extLst>
        </p:spPr>
        <p:txBody>
          <a:bodyPr wrap="square" lIns="38100" tIns="38100" rIns="38100" bIns="38100" anchor="ctr">
            <a:spAutoFit/>
          </a:bodyPr>
          <a:lstStyle/>
          <a:p>
            <a:pPr>
              <a:defRPr sz="5600" b="0">
                <a:latin typeface="Arial Black"/>
                <a:ea typeface="Arial Black"/>
                <a:cs typeface="Arial Black"/>
                <a:sym typeface="Arial Black"/>
              </a:defRPr>
            </a:pPr>
            <a:r>
              <a:t>Does Not Have God… </a:t>
            </a:r>
          </a:p>
          <a:p>
            <a:pPr>
              <a:defRPr sz="5600" b="0">
                <a:latin typeface="Arial Black"/>
                <a:ea typeface="Arial Black"/>
                <a:cs typeface="Arial Black"/>
                <a:sym typeface="Arial Black"/>
              </a:defRPr>
            </a:pPr>
            <a:r>
              <a:t>2 John 1:9 </a:t>
            </a:r>
          </a:p>
        </p:txBody>
      </p:sp>
      <p:sp>
        <p:nvSpPr>
          <p:cNvPr id="144" name="Serious???"/>
          <p:cNvSpPr txBox="1"/>
          <p:nvPr/>
        </p:nvSpPr>
        <p:spPr>
          <a:xfrm>
            <a:off x="15037979" y="7512425"/>
            <a:ext cx="4879083" cy="1168401"/>
          </a:xfrm>
          <a:prstGeom prst="rect">
            <a:avLst/>
          </a:prstGeom>
          <a:solidFill>
            <a:srgbClr val="000000"/>
          </a:solidFill>
          <a:ln w="88900">
            <a:solidFill>
              <a:srgbClr val="FF1E27"/>
            </a:solidFill>
            <a:miter lim="400000"/>
          </a:ln>
          <a:extLst>
            <a:ext uri="{C572A759-6A51-4108-AA02-DFA0A04FC94B}">
              <ma14:wrappingTextBoxFlag xmlns="" xmlns:ma14="http://schemas.microsoft.com/office/mac/drawingml/2011/main" val="1"/>
            </a:ext>
          </a:extLst>
        </p:spPr>
        <p:txBody>
          <a:bodyPr wrap="none" lIns="38100" tIns="38100" rIns="38100" bIns="38100" anchor="ctr">
            <a:spAutoFit/>
          </a:bodyPr>
          <a:lstStyle>
            <a:lvl1pPr>
              <a:defRPr sz="5600" b="0">
                <a:solidFill>
                  <a:srgbClr val="FFFFFF"/>
                </a:solidFill>
                <a:latin typeface="Arial Black"/>
                <a:ea typeface="Arial Black"/>
                <a:cs typeface="Arial Black"/>
                <a:sym typeface="Arial Black"/>
              </a:defRPr>
            </a:lvl1pPr>
          </a:lstStyle>
          <a:p>
            <a:r>
              <a:t> Serious??? </a:t>
            </a:r>
          </a:p>
        </p:txBody>
      </p:sp>
      <p:sp>
        <p:nvSpPr>
          <p:cNvPr id="145" name="Rev. 2:5"/>
          <p:cNvSpPr txBox="1"/>
          <p:nvPr/>
        </p:nvSpPr>
        <p:spPr>
          <a:xfrm>
            <a:off x="18204526" y="6182518"/>
            <a:ext cx="2226730" cy="850901"/>
          </a:xfrm>
          <a:prstGeom prst="rect">
            <a:avLst/>
          </a:prstGeom>
          <a:solidFill>
            <a:srgbClr val="ECFF00"/>
          </a:solidFill>
          <a:ln w="88900">
            <a:solidFill>
              <a:srgbClr val="FF1E27"/>
            </a:solidFill>
            <a:miter lim="400000"/>
          </a:ln>
          <a:extLst>
            <a:ext uri="{C572A759-6A51-4108-AA02-DFA0A04FC94B}">
              <ma14:wrappingTextBoxFlag xmlns="" xmlns:ma14="http://schemas.microsoft.com/office/mac/drawingml/2011/main" val="1"/>
            </a:ext>
          </a:extLst>
        </p:spPr>
        <p:txBody>
          <a:bodyPr wrap="none" lIns="38100" tIns="38100" rIns="38100" bIns="38100" anchor="ctr">
            <a:spAutoFit/>
          </a:bodyPr>
          <a:lstStyle>
            <a:lvl1pPr>
              <a:defRPr sz="3800" b="0">
                <a:latin typeface="Arial Black"/>
                <a:ea typeface="Arial Black"/>
                <a:cs typeface="Arial Black"/>
                <a:sym typeface="Arial Black"/>
              </a:defRPr>
            </a:lvl1pPr>
          </a:lstStyle>
          <a:p>
            <a:r>
              <a:t>Rev. 2:5</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145"/>
                                        </p:tgtEl>
                                        <p:attrNameLst>
                                          <p:attrName>style.visibility</p:attrName>
                                        </p:attrNameLst>
                                      </p:cBhvr>
                                      <p:to>
                                        <p:strVal val="visible"/>
                                      </p:to>
                                    </p:set>
                                    <p:animEffect transition="in" filter="wipe(left)">
                                      <p:cBhvr>
                                        <p:cTn id="7" dur="2000"/>
                                        <p:tgtEl>
                                          <p:spTgt spid="145"/>
                                        </p:tgtEl>
                                      </p:cBhvr>
                                    </p:animEffect>
                                  </p:childTnLst>
                                </p:cTn>
                              </p:par>
                            </p:childTnLst>
                          </p:cTn>
                        </p:par>
                        <p:par>
                          <p:cTn id="8" fill="hold">
                            <p:stCondLst>
                              <p:cond delay="2000"/>
                            </p:stCondLst>
                            <p:childTnLst>
                              <p:par>
                                <p:cTn id="9" presetID="22" presetClass="entr" presetSubtype="8" fill="hold" grpId="2" nodeType="afterEffect">
                                  <p:stCondLst>
                                    <p:cond delay="0"/>
                                  </p:stCondLst>
                                  <p:iterate>
                                    <p:tmAbs val="0"/>
                                  </p:iterate>
                                  <p:childTnLst>
                                    <p:set>
                                      <p:cBhvr>
                                        <p:cTn id="10" fill="hold"/>
                                        <p:tgtEl>
                                          <p:spTgt spid="144"/>
                                        </p:tgtEl>
                                        <p:attrNameLst>
                                          <p:attrName>style.visibility</p:attrName>
                                        </p:attrNameLst>
                                      </p:cBhvr>
                                      <p:to>
                                        <p:strVal val="visible"/>
                                      </p:to>
                                    </p:set>
                                    <p:animEffect transition="in" filter="wipe(left)">
                                      <p:cBhvr>
                                        <p:cTn id="11" dur="3000"/>
                                        <p:tgtEl>
                                          <p:spTgt spid="144"/>
                                        </p:tgtEl>
                                      </p:cBhvr>
                                    </p:animEffect>
                                  </p:childTnLst>
                                </p:cTn>
                              </p:par>
                            </p:childTnLst>
                          </p:cTn>
                        </p:par>
                        <p:par>
                          <p:cTn id="12" fill="hold">
                            <p:stCondLst>
                              <p:cond delay="5000"/>
                            </p:stCondLst>
                            <p:childTnLst>
                              <p:par>
                                <p:cTn id="13" presetID="22" presetClass="entr" presetSubtype="8" fill="hold" grpId="3" nodeType="afterEffect">
                                  <p:stCondLst>
                                    <p:cond delay="2000"/>
                                  </p:stCondLst>
                                  <p:iterate>
                                    <p:tmAbs val="0"/>
                                  </p:iterate>
                                  <p:childTnLst>
                                    <p:set>
                                      <p:cBhvr>
                                        <p:cTn id="14" fill="hold"/>
                                        <p:tgtEl>
                                          <p:spTgt spid="143"/>
                                        </p:tgtEl>
                                        <p:attrNameLst>
                                          <p:attrName>style.visibility</p:attrName>
                                        </p:attrNameLst>
                                      </p:cBhvr>
                                      <p:to>
                                        <p:strVal val="visible"/>
                                      </p:to>
                                    </p:set>
                                    <p:animEffect transition="in" filter="wipe(left)">
                                      <p:cBhvr>
                                        <p:cTn id="15" dur="30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3" animBg="1" advAuto="0"/>
      <p:bldP spid="144" grpId="2" animBg="1" advAuto="0"/>
      <p:bldP spid="145" grpId="1"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7132A"/>
        </a:solidFill>
        <a:effectLst/>
      </p:bgPr>
    </p:bg>
    <p:spTree>
      <p:nvGrpSpPr>
        <p:cNvPr id="1" name=""/>
        <p:cNvGrpSpPr/>
        <p:nvPr/>
      </p:nvGrpSpPr>
      <p:grpSpPr>
        <a:xfrm>
          <a:off x="0" y="0"/>
          <a:ext cx="0" cy="0"/>
          <a:chOff x="0" y="0"/>
          <a:chExt cx="0" cy="0"/>
        </a:xfrm>
      </p:grpSpPr>
      <p:sp>
        <p:nvSpPr>
          <p:cNvPr id="148" name="(22) But the fruit of the Spirit is love, joy, peace, patience, kindness, goodness, faithfulness, (23) gentleness, self-control; against such things there is no law. (24) Now those who belong to Christ Jesus have crucified the flesh with its passions and desires. (25) If we live by the Spirit, let us also walk by the Spirit."/>
          <p:cNvSpPr txBox="1"/>
          <p:nvPr/>
        </p:nvSpPr>
        <p:spPr>
          <a:xfrm>
            <a:off x="1097280" y="637597"/>
            <a:ext cx="21488400" cy="8202245"/>
          </a:xfrm>
          <a:prstGeom prst="rect">
            <a:avLst/>
          </a:prstGeom>
          <a:solidFill>
            <a:srgbClr val="07132A"/>
          </a:solidFill>
          <a:ln w="3175">
            <a:miter lim="400000"/>
          </a:ln>
          <a:extLst>
            <a:ext uri="{C572A759-6A51-4108-AA02-DFA0A04FC94B}">
              <ma14:wrappingTextBoxFlag xmlns="" xmlns:ma14="http://schemas.microsoft.com/office/mac/drawingml/2011/main" val="1"/>
            </a:ext>
          </a:extLst>
        </p:spPr>
        <p:txBody>
          <a:bodyPr wrap="square" lIns="38100" tIns="38100" rIns="38100" bIns="38100">
            <a:spAutoFit/>
          </a:bodyPr>
          <a:lstStyle/>
          <a:p>
            <a:pPr algn="l" defTabSz="17859">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5000" b="0">
                <a:solidFill>
                  <a:srgbClr val="FFFFFF"/>
                </a:solidFill>
                <a:latin typeface="Arial Black"/>
                <a:ea typeface="Arial Black"/>
                <a:cs typeface="Arial Black"/>
                <a:sym typeface="Arial Black"/>
              </a:defRPr>
            </a:pPr>
            <a:r>
              <a:rPr sz="6600" dirty="0"/>
              <a:t>(22) But </a:t>
            </a:r>
            <a:r>
              <a:rPr sz="6600" u="sng" cap="all" dirty="0">
                <a:solidFill>
                  <a:schemeClr val="bg1"/>
                </a:solidFill>
              </a:rPr>
              <a:t>the fruit of the Spirit</a:t>
            </a:r>
            <a:r>
              <a:rPr sz="6600" cap="all" dirty="0">
                <a:solidFill>
                  <a:schemeClr val="bg1"/>
                </a:solidFill>
              </a:rPr>
              <a:t> </a:t>
            </a:r>
            <a:r>
              <a:rPr sz="6600" dirty="0"/>
              <a:t>is love, joy, peace, patience, kindness, goodness, faithfulness, (23) gentleness, self-control; against such things there is no law. (24) Now those who belong to Christ Jesus have crucified the flesh with its passions and desires. (25) If we live by the Spirit, let us also walk by the Spirit.</a:t>
            </a:r>
          </a:p>
        </p:txBody>
      </p:sp>
      <p:grpSp>
        <p:nvGrpSpPr>
          <p:cNvPr id="2" name="Group 1"/>
          <p:cNvGrpSpPr/>
          <p:nvPr/>
        </p:nvGrpSpPr>
        <p:grpSpPr>
          <a:xfrm>
            <a:off x="11164123" y="9932276"/>
            <a:ext cx="9024917" cy="3140948"/>
            <a:chOff x="9746803" y="8266265"/>
            <a:chExt cx="9024917" cy="4715519"/>
          </a:xfrm>
        </p:grpSpPr>
        <p:pic>
          <p:nvPicPr>
            <p:cNvPr id="147" name="Christ In You Word of God.jpg" descr="Christ In You Word of God.jpg"/>
            <p:cNvPicPr>
              <a:picLocks noChangeAspect="1"/>
            </p:cNvPicPr>
            <p:nvPr/>
          </p:nvPicPr>
          <p:blipFill>
            <a:blip r:embed="rId2"/>
            <a:stretch>
              <a:fillRect/>
            </a:stretch>
          </p:blipFill>
          <p:spPr>
            <a:xfrm>
              <a:off x="9746803" y="8266265"/>
              <a:ext cx="9024917" cy="4715519"/>
            </a:xfrm>
            <a:prstGeom prst="rect">
              <a:avLst/>
            </a:prstGeom>
            <a:ln w="3175">
              <a:miter lim="400000"/>
            </a:ln>
          </p:spPr>
        </p:pic>
        <p:sp>
          <p:nvSpPr>
            <p:cNvPr id="149" name="Gal. 5:22-25"/>
            <p:cNvSpPr txBox="1"/>
            <p:nvPr/>
          </p:nvSpPr>
          <p:spPr>
            <a:xfrm>
              <a:off x="11490455" y="9653511"/>
              <a:ext cx="5537611" cy="1257301"/>
            </a:xfrm>
            <a:prstGeom prst="rect">
              <a:avLst/>
            </a:prstGeom>
            <a:ln w="3175">
              <a:miter lim="400000"/>
            </a:ln>
            <a:extLst>
              <a:ext uri="{C572A759-6A51-4108-AA02-DFA0A04FC94B}">
                <ma14:wrappingTextBoxFlag xmlns="" xmlns:ma14="http://schemas.microsoft.com/office/mac/drawingml/2011/main" val="1"/>
              </a:ext>
            </a:extLst>
          </p:spPr>
          <p:txBody>
            <a:bodyPr wrap="none" lIns="38100" tIns="38100" rIns="38100" bIns="38100" anchor="ctr">
              <a:spAutoFit/>
            </a:bodyPr>
            <a:lstStyle>
              <a:lvl1pPr>
                <a:defRPr sz="6600" b="0">
                  <a:latin typeface="Arial Black"/>
                  <a:ea typeface="Arial Black"/>
                  <a:cs typeface="Arial Black"/>
                  <a:sym typeface="Arial Black"/>
                </a:defRPr>
              </a:lvl1pPr>
            </a:lstStyle>
            <a:p>
              <a:r>
                <a:t>Gal. </a:t>
              </a:r>
              <a:r>
                <a:rPr dirty="0"/>
                <a:t>5:22-25</a:t>
              </a:r>
            </a:p>
          </p:txBody>
        </p:sp>
      </p:gr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51" name="Christ In You Spirit In You.jpg" descr="Christ In You Spirit In You.jpg"/>
          <p:cNvPicPr>
            <a:picLocks noChangeAspect="1"/>
          </p:cNvPicPr>
          <p:nvPr/>
        </p:nvPicPr>
        <p:blipFill>
          <a:blip r:embed="rId2"/>
          <a:stretch>
            <a:fillRect/>
          </a:stretch>
        </p:blipFill>
        <p:spPr>
          <a:xfrm>
            <a:off x="1" y="-1"/>
            <a:ext cx="24384000" cy="14188967"/>
          </a:xfrm>
          <a:prstGeom prst="rect">
            <a:avLst/>
          </a:prstGeom>
          <a:ln w="3175">
            <a:miter lim="400000"/>
          </a:ln>
        </p:spPr>
      </p:pic>
      <p:sp>
        <p:nvSpPr>
          <p:cNvPr id="152" name="The Spirit of Christ In You…"/>
          <p:cNvSpPr txBox="1"/>
          <p:nvPr/>
        </p:nvSpPr>
        <p:spPr>
          <a:xfrm>
            <a:off x="5089970" y="734043"/>
            <a:ext cx="12932693" cy="1000274"/>
          </a:xfrm>
          <a:prstGeom prst="rect">
            <a:avLst/>
          </a:prstGeom>
          <a:solidFill>
            <a:srgbClr val="FFFFFF"/>
          </a:solidFill>
          <a:ln w="88900">
            <a:solidFill>
              <a:srgbClr val="000000"/>
            </a:solidFill>
            <a:miter lim="400000"/>
          </a:ln>
          <a:extLst>
            <a:ext uri="{C572A759-6A51-4108-AA02-DFA0A04FC94B}">
              <ma14:wrappingTextBoxFlag xmlns="" xmlns:ma14="http://schemas.microsoft.com/office/mac/drawingml/2011/main" val="1"/>
            </a:ext>
          </a:extLst>
        </p:spPr>
        <p:txBody>
          <a:bodyPr wrap="square" lIns="38100" tIns="38100" rIns="38100" bIns="38100" anchor="ctr">
            <a:spAutoFit/>
          </a:bodyPr>
          <a:lstStyle>
            <a:lvl1pPr>
              <a:defRPr sz="4600" b="0">
                <a:latin typeface="Arial Black"/>
                <a:ea typeface="Arial Black"/>
                <a:cs typeface="Arial Black"/>
                <a:sym typeface="Arial Black"/>
              </a:defRPr>
            </a:lvl1pPr>
          </a:lstStyle>
          <a:p>
            <a:r>
              <a:rPr sz="6000"/>
              <a:t>The Spirit of Christ In You… </a:t>
            </a:r>
          </a:p>
        </p:txBody>
      </p:sp>
      <p:sp>
        <p:nvSpPr>
          <p:cNvPr id="153" name="Gal. 5:16-26"/>
          <p:cNvSpPr txBox="1"/>
          <p:nvPr/>
        </p:nvSpPr>
        <p:spPr>
          <a:xfrm>
            <a:off x="5108028" y="6087374"/>
            <a:ext cx="4553534" cy="784830"/>
          </a:xfrm>
          <a:prstGeom prst="rect">
            <a:avLst/>
          </a:prstGeom>
          <a:solidFill>
            <a:srgbClr val="FFFFFF"/>
          </a:solidFill>
          <a:ln w="88900">
            <a:solidFill>
              <a:srgbClr val="000000"/>
            </a:solidFill>
            <a:miter lim="400000"/>
          </a:ln>
          <a:extLst>
            <a:ext uri="{C572A759-6A51-4108-AA02-DFA0A04FC94B}">
              <ma14:wrappingTextBoxFlag xmlns="" xmlns:ma14="http://schemas.microsoft.com/office/mac/drawingml/2011/main" val="1"/>
            </a:ext>
          </a:extLst>
        </p:spPr>
        <p:txBody>
          <a:bodyPr wrap="square" lIns="38100" tIns="38100" rIns="38100" bIns="38100" anchor="ctr">
            <a:spAutoFit/>
          </a:bodyPr>
          <a:lstStyle>
            <a:lvl1pPr>
              <a:defRPr sz="4600" b="0">
                <a:latin typeface="Arial Black"/>
                <a:ea typeface="Arial Black"/>
                <a:cs typeface="Arial Black"/>
                <a:sym typeface="Arial Black"/>
              </a:defRPr>
            </a:lvl1pPr>
          </a:lstStyle>
          <a:p>
            <a:r>
              <a:t>Gal. </a:t>
            </a:r>
            <a:r>
              <a:rPr dirty="0"/>
              <a:t>5:16-26 </a:t>
            </a:r>
          </a:p>
        </p:txBody>
      </p:sp>
      <p:sp>
        <p:nvSpPr>
          <p:cNvPr id="154" name="Rom. 2:24-29"/>
          <p:cNvSpPr txBox="1"/>
          <p:nvPr/>
        </p:nvSpPr>
        <p:spPr>
          <a:xfrm>
            <a:off x="9396248" y="4015687"/>
            <a:ext cx="4746631" cy="784830"/>
          </a:xfrm>
          <a:prstGeom prst="rect">
            <a:avLst/>
          </a:prstGeom>
          <a:solidFill>
            <a:srgbClr val="FFFFFF"/>
          </a:solidFill>
          <a:ln w="88900">
            <a:solidFill>
              <a:srgbClr val="000000"/>
            </a:solidFill>
            <a:miter lim="400000"/>
          </a:ln>
          <a:extLst>
            <a:ext uri="{C572A759-6A51-4108-AA02-DFA0A04FC94B}">
              <ma14:wrappingTextBoxFlag xmlns="" xmlns:ma14="http://schemas.microsoft.com/office/mac/drawingml/2011/main" val="1"/>
            </a:ext>
          </a:extLst>
        </p:spPr>
        <p:txBody>
          <a:bodyPr wrap="square" lIns="38100" tIns="38100" rIns="38100" bIns="38100" anchor="ctr">
            <a:spAutoFit/>
          </a:bodyPr>
          <a:lstStyle>
            <a:lvl1pPr>
              <a:defRPr sz="4600" b="0">
                <a:latin typeface="Arial Black"/>
                <a:ea typeface="Arial Black"/>
                <a:cs typeface="Arial Black"/>
                <a:sym typeface="Arial Black"/>
              </a:defRPr>
            </a:lvl1pPr>
          </a:lstStyle>
          <a:p>
            <a:r>
              <a:t>Rom. 2:24-29 </a:t>
            </a:r>
          </a:p>
        </p:txBody>
      </p:sp>
      <p:sp>
        <p:nvSpPr>
          <p:cNvPr id="155" name="1 Cor. 3:1-3"/>
          <p:cNvSpPr txBox="1"/>
          <p:nvPr/>
        </p:nvSpPr>
        <p:spPr>
          <a:xfrm>
            <a:off x="13435303" y="6087374"/>
            <a:ext cx="4185983" cy="784830"/>
          </a:xfrm>
          <a:prstGeom prst="rect">
            <a:avLst/>
          </a:prstGeom>
          <a:solidFill>
            <a:srgbClr val="FFFFFF"/>
          </a:solidFill>
          <a:ln w="88900">
            <a:solidFill>
              <a:srgbClr val="000000"/>
            </a:solidFill>
            <a:miter lim="400000"/>
          </a:ln>
          <a:extLst>
            <a:ext uri="{C572A759-6A51-4108-AA02-DFA0A04FC94B}">
              <ma14:wrappingTextBoxFlag xmlns="" xmlns:ma14="http://schemas.microsoft.com/office/mac/drawingml/2011/main" val="1"/>
            </a:ext>
          </a:extLst>
        </p:spPr>
        <p:txBody>
          <a:bodyPr wrap="square" lIns="38100" tIns="38100" rIns="38100" bIns="38100" anchor="ctr">
            <a:spAutoFit/>
          </a:bodyPr>
          <a:lstStyle>
            <a:lvl1pPr>
              <a:defRPr sz="4600" b="0">
                <a:latin typeface="Arial Black"/>
                <a:ea typeface="Arial Black"/>
                <a:cs typeface="Arial Black"/>
                <a:sym typeface="Arial Black"/>
              </a:defRPr>
            </a:lvl1pPr>
          </a:lstStyle>
          <a:p>
            <a:r>
              <a:t>1 Cor. 3:1-3 </a:t>
            </a:r>
          </a:p>
        </p:txBody>
      </p:sp>
      <p:sp>
        <p:nvSpPr>
          <p:cNvPr id="156" name="Js. 3:1-12; 13-18"/>
          <p:cNvSpPr txBox="1"/>
          <p:nvPr/>
        </p:nvSpPr>
        <p:spPr>
          <a:xfrm>
            <a:off x="8639503" y="7749157"/>
            <a:ext cx="6046500" cy="784830"/>
          </a:xfrm>
          <a:prstGeom prst="rect">
            <a:avLst/>
          </a:prstGeom>
          <a:solidFill>
            <a:srgbClr val="FFFFFF"/>
          </a:solidFill>
          <a:ln w="88900">
            <a:solidFill>
              <a:srgbClr val="000000"/>
            </a:solidFill>
            <a:miter lim="400000"/>
          </a:ln>
          <a:extLst>
            <a:ext uri="{C572A759-6A51-4108-AA02-DFA0A04FC94B}">
              <ma14:wrappingTextBoxFlag xmlns="" xmlns:ma14="http://schemas.microsoft.com/office/mac/drawingml/2011/main" val="1"/>
            </a:ext>
          </a:extLst>
        </p:spPr>
        <p:txBody>
          <a:bodyPr wrap="square" lIns="38100" tIns="38100" rIns="38100" bIns="38100" anchor="ctr">
            <a:spAutoFit/>
          </a:bodyPr>
          <a:lstStyle>
            <a:lvl1pPr>
              <a:defRPr sz="4600" b="0">
                <a:latin typeface="Arial Black"/>
                <a:ea typeface="Arial Black"/>
                <a:cs typeface="Arial Black"/>
                <a:sym typeface="Arial Black"/>
              </a:defRPr>
            </a:lvl1pPr>
          </a:lstStyle>
          <a:p>
            <a:r>
              <a:t>Js. 3:1-12; 13-18 </a:t>
            </a:r>
          </a:p>
        </p:txBody>
      </p:sp>
      <p:sp>
        <p:nvSpPr>
          <p:cNvPr id="157" name="What Does It Not Look Like?"/>
          <p:cNvSpPr txBox="1"/>
          <p:nvPr/>
        </p:nvSpPr>
        <p:spPr>
          <a:xfrm>
            <a:off x="5491348" y="2377745"/>
            <a:ext cx="12129938" cy="907941"/>
          </a:xfrm>
          <a:prstGeom prst="rect">
            <a:avLst/>
          </a:prstGeom>
          <a:solidFill>
            <a:schemeClr val="tx1"/>
          </a:solidFill>
          <a:ln w="88900">
            <a:solidFill>
              <a:schemeClr val="accent5">
                <a:lumMod val="75000"/>
              </a:schemeClr>
            </a:solidFill>
            <a:miter lim="400000"/>
          </a:ln>
          <a:extLst>
            <a:ext uri="{C572A759-6A51-4108-AA02-DFA0A04FC94B}">
              <ma14:wrappingTextBoxFlag xmlns="" xmlns:ma14="http://schemas.microsoft.com/office/mac/drawingml/2011/main" val="1"/>
            </a:ext>
          </a:extLst>
        </p:spPr>
        <p:txBody>
          <a:bodyPr wrap="square" lIns="38100" tIns="38100" rIns="38100" bIns="38100" anchor="ctr">
            <a:spAutoFit/>
          </a:bodyPr>
          <a:lstStyle>
            <a:lvl1pPr>
              <a:defRPr sz="4600" b="0">
                <a:solidFill>
                  <a:srgbClr val="FFFFFF"/>
                </a:solidFill>
                <a:latin typeface="Arial Black"/>
                <a:ea typeface="Arial Black"/>
                <a:cs typeface="Arial Black"/>
                <a:sym typeface="Arial Black"/>
              </a:defRPr>
            </a:lvl1pPr>
          </a:lstStyle>
          <a:p>
            <a:r>
              <a:rPr sz="5400"/>
              <a:t>What Does It Not Look Like?  </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4" presetClass="entr" presetSubtype="32" fill="hold" grpId="1" nodeType="clickEffect">
                                  <p:stCondLst>
                                    <p:cond delay="0"/>
                                  </p:stCondLst>
                                  <p:iterate>
                                    <p:tmAbs val="0"/>
                                  </p:iterate>
                                  <p:childTnLst>
                                    <p:set>
                                      <p:cBhvr>
                                        <p:cTn id="6" fill="hold"/>
                                        <p:tgtEl>
                                          <p:spTgt spid="154"/>
                                        </p:tgtEl>
                                        <p:attrNameLst>
                                          <p:attrName>style.visibility</p:attrName>
                                        </p:attrNameLst>
                                      </p:cBhvr>
                                      <p:to>
                                        <p:strVal val="visible"/>
                                      </p:to>
                                    </p:set>
                                    <p:animEffect transition="in" filter="box(out)">
                                      <p:cBhvr>
                                        <p:cTn id="7" dur="1500"/>
                                        <p:tgtEl>
                                          <p:spTgt spid="15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2" nodeType="clickEffect">
                                  <p:stCondLst>
                                    <p:cond delay="0"/>
                                  </p:stCondLst>
                                  <p:iterate>
                                    <p:tmAbs val="0"/>
                                  </p:iterate>
                                  <p:childTnLst>
                                    <p:set>
                                      <p:cBhvr>
                                        <p:cTn id="11" fill="hold"/>
                                        <p:tgtEl>
                                          <p:spTgt spid="153"/>
                                        </p:tgtEl>
                                        <p:attrNameLst>
                                          <p:attrName>style.visibility</p:attrName>
                                        </p:attrNameLst>
                                      </p:cBhvr>
                                      <p:to>
                                        <p:strVal val="visible"/>
                                      </p:to>
                                    </p:set>
                                    <p:animEffect transition="in" filter="box(out)">
                                      <p:cBhvr>
                                        <p:cTn id="12" dur="1500"/>
                                        <p:tgtEl>
                                          <p:spTgt spid="153"/>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3" nodeType="clickEffect">
                                  <p:stCondLst>
                                    <p:cond delay="0"/>
                                  </p:stCondLst>
                                  <p:iterate>
                                    <p:tmAbs val="0"/>
                                  </p:iterate>
                                  <p:childTnLst>
                                    <p:set>
                                      <p:cBhvr>
                                        <p:cTn id="16" fill="hold"/>
                                        <p:tgtEl>
                                          <p:spTgt spid="156"/>
                                        </p:tgtEl>
                                        <p:attrNameLst>
                                          <p:attrName>style.visibility</p:attrName>
                                        </p:attrNameLst>
                                      </p:cBhvr>
                                      <p:to>
                                        <p:strVal val="visible"/>
                                      </p:to>
                                    </p:set>
                                    <p:animEffect transition="in" filter="box(out)">
                                      <p:cBhvr>
                                        <p:cTn id="17" dur="1500"/>
                                        <p:tgtEl>
                                          <p:spTgt spid="156"/>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4" nodeType="clickEffect">
                                  <p:stCondLst>
                                    <p:cond delay="0"/>
                                  </p:stCondLst>
                                  <p:iterate>
                                    <p:tmAbs val="0"/>
                                  </p:iterate>
                                  <p:childTnLst>
                                    <p:set>
                                      <p:cBhvr>
                                        <p:cTn id="21" fill="hold"/>
                                        <p:tgtEl>
                                          <p:spTgt spid="155"/>
                                        </p:tgtEl>
                                        <p:attrNameLst>
                                          <p:attrName>style.visibility</p:attrName>
                                        </p:attrNameLst>
                                      </p:cBhvr>
                                      <p:to>
                                        <p:strVal val="visible"/>
                                      </p:to>
                                    </p:set>
                                    <p:animEffect transition="in" filter="box(out)">
                                      <p:cBhvr>
                                        <p:cTn id="22" dur="15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2" animBg="1" advAuto="0"/>
      <p:bldP spid="154" grpId="1" animBg="1" advAuto="0"/>
      <p:bldP spid="155" grpId="4" animBg="1" advAuto="0"/>
      <p:bldP spid="156" grpId="3"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59" name="Christ In You Spirit In You.jpg" descr="Christ In You Spirit In You.jpg"/>
          <p:cNvPicPr>
            <a:picLocks noChangeAspect="1"/>
          </p:cNvPicPr>
          <p:nvPr/>
        </p:nvPicPr>
        <p:blipFill>
          <a:blip r:embed="rId2"/>
          <a:stretch>
            <a:fillRect/>
          </a:stretch>
        </p:blipFill>
        <p:spPr>
          <a:xfrm>
            <a:off x="-1" y="52198"/>
            <a:ext cx="24384000" cy="13911414"/>
          </a:xfrm>
          <a:prstGeom prst="rect">
            <a:avLst/>
          </a:prstGeom>
          <a:ln w="3175">
            <a:miter lim="400000"/>
          </a:ln>
        </p:spPr>
      </p:pic>
      <p:sp>
        <p:nvSpPr>
          <p:cNvPr id="160" name="The Spirit of Christ In You…"/>
          <p:cNvSpPr txBox="1"/>
          <p:nvPr/>
        </p:nvSpPr>
        <p:spPr>
          <a:xfrm>
            <a:off x="5743612" y="539238"/>
            <a:ext cx="12314703" cy="1000274"/>
          </a:xfrm>
          <a:prstGeom prst="rect">
            <a:avLst/>
          </a:prstGeom>
          <a:solidFill>
            <a:srgbClr val="FFFFFF"/>
          </a:solidFill>
          <a:ln w="88900">
            <a:solidFill>
              <a:srgbClr val="000000"/>
            </a:solidFill>
            <a:miter lim="400000"/>
          </a:ln>
          <a:extLst>
            <a:ext uri="{C572A759-6A51-4108-AA02-DFA0A04FC94B}">
              <ma14:wrappingTextBoxFlag xmlns="" xmlns:ma14="http://schemas.microsoft.com/office/mac/drawingml/2011/main" val="1"/>
            </a:ext>
          </a:extLst>
        </p:spPr>
        <p:txBody>
          <a:bodyPr wrap="square" lIns="38100" tIns="38100" rIns="38100" bIns="38100" anchor="ctr">
            <a:spAutoFit/>
          </a:bodyPr>
          <a:lstStyle>
            <a:lvl1pPr>
              <a:defRPr sz="4600" b="0">
                <a:latin typeface="Arial Black"/>
                <a:ea typeface="Arial Black"/>
                <a:cs typeface="Arial Black"/>
                <a:sym typeface="Arial Black"/>
              </a:defRPr>
            </a:lvl1pPr>
          </a:lstStyle>
          <a:p>
            <a:r>
              <a:rPr sz="6000"/>
              <a:t>The Spirit of Christ In You… </a:t>
            </a:r>
          </a:p>
        </p:txBody>
      </p:sp>
      <p:sp>
        <p:nvSpPr>
          <p:cNvPr id="161" name="What Does It Look Like?"/>
          <p:cNvSpPr txBox="1"/>
          <p:nvPr/>
        </p:nvSpPr>
        <p:spPr>
          <a:xfrm>
            <a:off x="6104937" y="1873252"/>
            <a:ext cx="11219229" cy="1000274"/>
          </a:xfrm>
          <a:prstGeom prst="rect">
            <a:avLst/>
          </a:prstGeom>
          <a:solidFill>
            <a:schemeClr val="tx1"/>
          </a:solidFill>
          <a:ln w="88900">
            <a:solidFill>
              <a:srgbClr val="FF0000"/>
            </a:solidFill>
            <a:miter lim="400000"/>
          </a:ln>
          <a:extLst>
            <a:ext uri="{C572A759-6A51-4108-AA02-DFA0A04FC94B}">
              <ma14:wrappingTextBoxFlag xmlns="" xmlns:ma14="http://schemas.microsoft.com/office/mac/drawingml/2011/main" val="1"/>
            </a:ext>
          </a:extLst>
        </p:spPr>
        <p:txBody>
          <a:bodyPr wrap="square" lIns="38100" tIns="38100" rIns="38100" bIns="38100" anchor="ctr">
            <a:spAutoFit/>
          </a:bodyPr>
          <a:lstStyle>
            <a:lvl1pPr>
              <a:defRPr sz="4600" b="0">
                <a:latin typeface="Arial Black"/>
                <a:ea typeface="Arial Black"/>
                <a:cs typeface="Arial Black"/>
                <a:sym typeface="Arial Black"/>
              </a:defRPr>
            </a:lvl1pPr>
          </a:lstStyle>
          <a:p>
            <a:r>
              <a:rPr sz="6000">
                <a:solidFill>
                  <a:schemeClr val="bg1"/>
                </a:solidFill>
              </a:rPr>
              <a:t>What Does It Look Like?</a:t>
            </a:r>
          </a:p>
        </p:txBody>
      </p:sp>
      <p:sp>
        <p:nvSpPr>
          <p:cNvPr id="162" name="2 Cor. 8:1-5 Gave Self First"/>
          <p:cNvSpPr txBox="1"/>
          <p:nvPr/>
        </p:nvSpPr>
        <p:spPr>
          <a:xfrm>
            <a:off x="7513900" y="4824360"/>
            <a:ext cx="8891857" cy="784830"/>
          </a:xfrm>
          <a:prstGeom prst="rect">
            <a:avLst/>
          </a:prstGeom>
          <a:solidFill>
            <a:srgbClr val="FFFFFF"/>
          </a:solidFill>
          <a:ln w="88900">
            <a:solidFill>
              <a:srgbClr val="000000"/>
            </a:solidFill>
            <a:miter lim="400000"/>
          </a:ln>
          <a:extLst>
            <a:ext uri="{C572A759-6A51-4108-AA02-DFA0A04FC94B}">
              <ma14:wrappingTextBoxFlag xmlns="" xmlns:ma14="http://schemas.microsoft.com/office/mac/drawingml/2011/main" val="1"/>
            </a:ext>
          </a:extLst>
        </p:spPr>
        <p:txBody>
          <a:bodyPr wrap="none" lIns="38100" tIns="38100" rIns="38100" bIns="38100" anchor="ctr">
            <a:spAutoFit/>
          </a:bodyPr>
          <a:lstStyle>
            <a:lvl1pPr>
              <a:defRPr sz="4600" b="0">
                <a:latin typeface="Arial Black"/>
                <a:ea typeface="Arial Black"/>
                <a:cs typeface="Arial Black"/>
                <a:sym typeface="Arial Black"/>
              </a:defRPr>
            </a:lvl1pPr>
          </a:lstStyle>
          <a:p>
            <a:r>
              <a:t>2 Cor. 8:1-5 Gave Self First </a:t>
            </a:r>
          </a:p>
        </p:txBody>
      </p:sp>
      <p:sp>
        <p:nvSpPr>
          <p:cNvPr id="163" name="Heb. 12:5ff Men Leading Homes"/>
          <p:cNvSpPr txBox="1"/>
          <p:nvPr/>
        </p:nvSpPr>
        <p:spPr>
          <a:xfrm>
            <a:off x="6944570" y="7758953"/>
            <a:ext cx="10494860" cy="784830"/>
          </a:xfrm>
          <a:prstGeom prst="rect">
            <a:avLst/>
          </a:prstGeom>
          <a:solidFill>
            <a:srgbClr val="FFFFFF"/>
          </a:solidFill>
          <a:ln w="88900">
            <a:solidFill>
              <a:srgbClr val="000000"/>
            </a:solidFill>
            <a:miter lim="400000"/>
          </a:ln>
          <a:extLst>
            <a:ext uri="{C572A759-6A51-4108-AA02-DFA0A04FC94B}">
              <ma14:wrappingTextBoxFlag xmlns="" xmlns:ma14="http://schemas.microsoft.com/office/mac/drawingml/2011/main" val="1"/>
            </a:ext>
          </a:extLst>
        </p:spPr>
        <p:txBody>
          <a:bodyPr wrap="none" lIns="38100" tIns="38100" rIns="38100" bIns="38100" anchor="ctr">
            <a:spAutoFit/>
          </a:bodyPr>
          <a:lstStyle>
            <a:lvl1pPr>
              <a:defRPr sz="4600" b="0">
                <a:latin typeface="Arial Black"/>
                <a:ea typeface="Arial Black"/>
                <a:cs typeface="Arial Black"/>
                <a:sym typeface="Arial Black"/>
              </a:defRPr>
            </a:lvl1pPr>
          </a:lstStyle>
          <a:p>
            <a:r>
              <a:t>Heb. 12:5ff Men Leading Homes </a:t>
            </a:r>
          </a:p>
        </p:txBody>
      </p:sp>
      <p:sp>
        <p:nvSpPr>
          <p:cNvPr id="164" name="Prov. 31:10-31 Women Leading In Homes"/>
          <p:cNvSpPr txBox="1"/>
          <p:nvPr/>
        </p:nvSpPr>
        <p:spPr>
          <a:xfrm>
            <a:off x="5486638" y="9226250"/>
            <a:ext cx="13410723" cy="784830"/>
          </a:xfrm>
          <a:prstGeom prst="rect">
            <a:avLst/>
          </a:prstGeom>
          <a:solidFill>
            <a:srgbClr val="FFFFFF"/>
          </a:solidFill>
          <a:ln w="88900">
            <a:solidFill>
              <a:srgbClr val="000000"/>
            </a:solidFill>
            <a:miter lim="400000"/>
          </a:ln>
          <a:extLst>
            <a:ext uri="{C572A759-6A51-4108-AA02-DFA0A04FC94B}">
              <ma14:wrappingTextBoxFlag xmlns="" xmlns:ma14="http://schemas.microsoft.com/office/mac/drawingml/2011/main" val="1"/>
            </a:ext>
          </a:extLst>
        </p:spPr>
        <p:txBody>
          <a:bodyPr wrap="none" lIns="38100" tIns="38100" rIns="38100" bIns="38100" anchor="ctr">
            <a:spAutoFit/>
          </a:bodyPr>
          <a:lstStyle>
            <a:lvl1pPr>
              <a:defRPr sz="4600" b="0">
                <a:latin typeface="Arial Black"/>
                <a:ea typeface="Arial Black"/>
                <a:cs typeface="Arial Black"/>
                <a:sym typeface="Arial Black"/>
              </a:defRPr>
            </a:lvl1pPr>
          </a:lstStyle>
          <a:p>
            <a:r>
              <a:t>Prov. 31:10-31 Women Leading In Homes </a:t>
            </a:r>
          </a:p>
        </p:txBody>
      </p:sp>
      <p:sp>
        <p:nvSpPr>
          <p:cNvPr id="165" name="Acts 8:26-40 Ethiopian"/>
          <p:cNvSpPr txBox="1"/>
          <p:nvPr/>
        </p:nvSpPr>
        <p:spPr>
          <a:xfrm>
            <a:off x="8187161" y="12160843"/>
            <a:ext cx="7545334" cy="784830"/>
          </a:xfrm>
          <a:prstGeom prst="rect">
            <a:avLst/>
          </a:prstGeom>
          <a:solidFill>
            <a:srgbClr val="FFFFFF"/>
          </a:solidFill>
          <a:ln w="88900">
            <a:solidFill>
              <a:srgbClr val="000000"/>
            </a:solidFill>
            <a:miter lim="400000"/>
          </a:ln>
          <a:extLst>
            <a:ext uri="{C572A759-6A51-4108-AA02-DFA0A04FC94B}">
              <ma14:wrappingTextBoxFlag xmlns="" xmlns:ma14="http://schemas.microsoft.com/office/mac/drawingml/2011/main" val="1"/>
            </a:ext>
          </a:extLst>
        </p:spPr>
        <p:txBody>
          <a:bodyPr wrap="none" lIns="38100" tIns="38100" rIns="38100" bIns="38100" anchor="ctr">
            <a:spAutoFit/>
          </a:bodyPr>
          <a:lstStyle>
            <a:lvl1pPr>
              <a:defRPr sz="4600" b="0">
                <a:latin typeface="Arial Black"/>
                <a:ea typeface="Arial Black"/>
                <a:cs typeface="Arial Black"/>
                <a:sym typeface="Arial Black"/>
              </a:defRPr>
            </a:lvl1pPr>
          </a:lstStyle>
          <a:p>
            <a:r>
              <a:t>Acts 8:26-40 Ethiopian </a:t>
            </a:r>
          </a:p>
        </p:txBody>
      </p:sp>
      <p:sp>
        <p:nvSpPr>
          <p:cNvPr id="166" name="1 John 4:10-12 Loving My Brethren…"/>
          <p:cNvSpPr txBox="1"/>
          <p:nvPr/>
        </p:nvSpPr>
        <p:spPr>
          <a:xfrm>
            <a:off x="6176732" y="10693546"/>
            <a:ext cx="12030537" cy="784830"/>
          </a:xfrm>
          <a:prstGeom prst="rect">
            <a:avLst/>
          </a:prstGeom>
          <a:solidFill>
            <a:srgbClr val="FFFFFF"/>
          </a:solidFill>
          <a:ln w="88900">
            <a:solidFill>
              <a:srgbClr val="000000"/>
            </a:solidFill>
            <a:miter lim="400000"/>
          </a:ln>
          <a:extLst>
            <a:ext uri="{C572A759-6A51-4108-AA02-DFA0A04FC94B}">
              <ma14:wrappingTextBoxFlag xmlns="" xmlns:ma14="http://schemas.microsoft.com/office/mac/drawingml/2011/main" val="1"/>
            </a:ext>
          </a:extLst>
        </p:spPr>
        <p:txBody>
          <a:bodyPr wrap="none" lIns="38100" tIns="38100" rIns="38100" bIns="38100" anchor="ctr">
            <a:spAutoFit/>
          </a:bodyPr>
          <a:lstStyle>
            <a:lvl1pPr>
              <a:defRPr sz="4600" b="0">
                <a:latin typeface="Arial Black"/>
                <a:ea typeface="Arial Black"/>
                <a:cs typeface="Arial Black"/>
                <a:sym typeface="Arial Black"/>
              </a:defRPr>
            </a:lvl1pPr>
          </a:lstStyle>
          <a:p>
            <a:r>
              <a:t>1 John 4:10-12 Loving My Brethren… </a:t>
            </a:r>
          </a:p>
        </p:txBody>
      </p:sp>
      <p:sp>
        <p:nvSpPr>
          <p:cNvPr id="167" name="1 Tim. 2:8 Men Lifting Up Holy Hands"/>
          <p:cNvSpPr txBox="1"/>
          <p:nvPr/>
        </p:nvSpPr>
        <p:spPr>
          <a:xfrm>
            <a:off x="5857998" y="3357063"/>
            <a:ext cx="12203661" cy="784830"/>
          </a:xfrm>
          <a:prstGeom prst="rect">
            <a:avLst/>
          </a:prstGeom>
          <a:solidFill>
            <a:srgbClr val="FFFFFF"/>
          </a:solidFill>
          <a:ln w="88900">
            <a:solidFill>
              <a:srgbClr val="000000"/>
            </a:solidFill>
            <a:miter lim="400000"/>
          </a:ln>
          <a:extLst>
            <a:ext uri="{C572A759-6A51-4108-AA02-DFA0A04FC94B}">
              <ma14:wrappingTextBoxFlag xmlns="" xmlns:ma14="http://schemas.microsoft.com/office/mac/drawingml/2011/main" val="1"/>
            </a:ext>
          </a:extLst>
        </p:spPr>
        <p:txBody>
          <a:bodyPr wrap="none" lIns="38100" tIns="38100" rIns="38100" bIns="38100" anchor="ctr">
            <a:spAutoFit/>
          </a:bodyPr>
          <a:lstStyle>
            <a:lvl1pPr>
              <a:defRPr sz="4600" b="0">
                <a:latin typeface="Arial Black"/>
                <a:ea typeface="Arial Black"/>
                <a:cs typeface="Arial Black"/>
                <a:sym typeface="Arial Black"/>
              </a:defRPr>
            </a:lvl1pPr>
          </a:lstStyle>
          <a:p>
            <a:r>
              <a:t>1 Tim. 2:8 Men Lifting Up Holy Hands </a:t>
            </a:r>
          </a:p>
        </p:txBody>
      </p:sp>
      <p:sp>
        <p:nvSpPr>
          <p:cNvPr id="168" name="1 Cor. 8-10 Not Self-Willed"/>
          <p:cNvSpPr txBox="1"/>
          <p:nvPr/>
        </p:nvSpPr>
        <p:spPr>
          <a:xfrm>
            <a:off x="7843855" y="6291657"/>
            <a:ext cx="8696290" cy="784830"/>
          </a:xfrm>
          <a:prstGeom prst="rect">
            <a:avLst/>
          </a:prstGeom>
          <a:solidFill>
            <a:srgbClr val="FFFFFF"/>
          </a:solidFill>
          <a:ln w="88900">
            <a:solidFill>
              <a:srgbClr val="000000"/>
            </a:solidFill>
            <a:miter lim="400000"/>
          </a:ln>
          <a:extLst>
            <a:ext uri="{C572A759-6A51-4108-AA02-DFA0A04FC94B}">
              <ma14:wrappingTextBoxFlag xmlns="" xmlns:ma14="http://schemas.microsoft.com/office/mac/drawingml/2011/main" val="1"/>
            </a:ext>
          </a:extLst>
        </p:spPr>
        <p:txBody>
          <a:bodyPr wrap="none" lIns="38100" tIns="38100" rIns="38100" bIns="38100" anchor="ctr">
            <a:spAutoFit/>
          </a:bodyPr>
          <a:lstStyle>
            <a:lvl1pPr>
              <a:defRPr sz="4600" b="0">
                <a:latin typeface="Arial Black"/>
                <a:ea typeface="Arial Black"/>
                <a:cs typeface="Arial Black"/>
                <a:sym typeface="Arial Black"/>
              </a:defRPr>
            </a:lvl1pPr>
          </a:lstStyle>
          <a:p>
            <a:r>
              <a:t>1 Cor. 8-10 Not Self-Willed </a:t>
            </a:r>
          </a:p>
        </p:txBody>
      </p:sp>
      <p:sp>
        <p:nvSpPr>
          <p:cNvPr id="169" name="Prove The Spirits To See……"/>
          <p:cNvSpPr/>
          <p:nvPr/>
        </p:nvSpPr>
        <p:spPr>
          <a:xfrm>
            <a:off x="1472198" y="4721474"/>
            <a:ext cx="4632739" cy="2677791"/>
          </a:xfrm>
          <a:prstGeom prst="rect">
            <a:avLst/>
          </a:prstGeom>
          <a:solidFill>
            <a:schemeClr val="bg1"/>
          </a:solidFill>
          <a:ln w="88900">
            <a:solidFill>
              <a:srgbClr val="000000"/>
            </a:solidFill>
            <a:miter lim="400000"/>
          </a:ln>
          <a:extLst>
            <a:ext uri="{C572A759-6A51-4108-AA02-DFA0A04FC94B}">
              <ma14:wrappingTextBoxFlag xmlns="" xmlns:ma14="http://schemas.microsoft.com/office/mac/drawingml/2011/main" val="1"/>
            </a:ext>
          </a:extLst>
        </p:spPr>
        <p:txBody>
          <a:bodyPr lIns="0" tIns="0" rIns="0" bIns="0" anchor="ctr"/>
          <a:lstStyle/>
          <a:p>
            <a:pPr>
              <a:defRPr sz="3000" b="0">
                <a:latin typeface="Arial Black"/>
                <a:ea typeface="Arial Black"/>
                <a:cs typeface="Arial Black"/>
                <a:sym typeface="Arial Black"/>
              </a:defRPr>
            </a:pPr>
            <a:r>
              <a:rPr sz="4000"/>
              <a:t>Prove The Spirits To See…</a:t>
            </a:r>
          </a:p>
          <a:p>
            <a:pPr>
              <a:defRPr sz="3000" b="0">
                <a:latin typeface="Arial Black"/>
                <a:ea typeface="Arial Black"/>
                <a:cs typeface="Arial Black"/>
                <a:sym typeface="Arial Black"/>
              </a:defRPr>
            </a:pPr>
            <a:r>
              <a:rPr sz="4000" dirty="0"/>
              <a:t>1 John 4:1ff Three Tests…</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161"/>
                                        </p:tgtEl>
                                        <p:attrNameLst>
                                          <p:attrName>style.visibility</p:attrName>
                                        </p:attrNameLst>
                                      </p:cBhvr>
                                      <p:to>
                                        <p:strVal val="visible"/>
                                      </p:to>
                                    </p:set>
                                    <p:animEffect transition="in" filter="wipe(left)">
                                      <p:cBhvr>
                                        <p:cTn id="7" dur="2000"/>
                                        <p:tgtEl>
                                          <p:spTgt spid="16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2" nodeType="clickEffect">
                                  <p:stCondLst>
                                    <p:cond delay="0"/>
                                  </p:stCondLst>
                                  <p:iterate>
                                    <p:tmAbs val="0"/>
                                  </p:iterate>
                                  <p:childTnLst>
                                    <p:set>
                                      <p:cBhvr>
                                        <p:cTn id="11" fill="hold"/>
                                        <p:tgtEl>
                                          <p:spTgt spid="169"/>
                                        </p:tgtEl>
                                        <p:attrNameLst>
                                          <p:attrName>style.visibility</p:attrName>
                                        </p:attrNameLst>
                                      </p:cBhvr>
                                      <p:to>
                                        <p:strVal val="visible"/>
                                      </p:to>
                                    </p:set>
                                    <p:animEffect transition="in" filter="wipe(left)">
                                      <p:cBhvr>
                                        <p:cTn id="12" dur="3000"/>
                                        <p:tgtEl>
                                          <p:spTgt spid="16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3" nodeType="clickEffect">
                                  <p:stCondLst>
                                    <p:cond delay="0"/>
                                  </p:stCondLst>
                                  <p:iterate>
                                    <p:tmAbs val="0"/>
                                  </p:iterate>
                                  <p:childTnLst>
                                    <p:set>
                                      <p:cBhvr>
                                        <p:cTn id="16" fill="hold"/>
                                        <p:tgtEl>
                                          <p:spTgt spid="166"/>
                                        </p:tgtEl>
                                        <p:attrNameLst>
                                          <p:attrName>style.visibility</p:attrName>
                                        </p:attrNameLst>
                                      </p:cBhvr>
                                      <p:to>
                                        <p:strVal val="visible"/>
                                      </p:to>
                                    </p:set>
                                    <p:animEffect transition="in" filter="wipe(left)">
                                      <p:cBhvr>
                                        <p:cTn id="17" dur="2000"/>
                                        <p:tgtEl>
                                          <p:spTgt spid="16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4" nodeType="clickEffect">
                                  <p:stCondLst>
                                    <p:cond delay="0"/>
                                  </p:stCondLst>
                                  <p:iterate>
                                    <p:tmAbs val="0"/>
                                  </p:iterate>
                                  <p:childTnLst>
                                    <p:set>
                                      <p:cBhvr>
                                        <p:cTn id="21" fill="hold"/>
                                        <p:tgtEl>
                                          <p:spTgt spid="167"/>
                                        </p:tgtEl>
                                        <p:attrNameLst>
                                          <p:attrName>style.visibility</p:attrName>
                                        </p:attrNameLst>
                                      </p:cBhvr>
                                      <p:to>
                                        <p:strVal val="visible"/>
                                      </p:to>
                                    </p:set>
                                    <p:animEffect transition="in" filter="wipe(left)">
                                      <p:cBhvr>
                                        <p:cTn id="22" dur="2000"/>
                                        <p:tgtEl>
                                          <p:spTgt spid="16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5" nodeType="clickEffect">
                                  <p:stCondLst>
                                    <p:cond delay="0"/>
                                  </p:stCondLst>
                                  <p:iterate>
                                    <p:tmAbs val="0"/>
                                  </p:iterate>
                                  <p:childTnLst>
                                    <p:set>
                                      <p:cBhvr>
                                        <p:cTn id="26" fill="hold"/>
                                        <p:tgtEl>
                                          <p:spTgt spid="162"/>
                                        </p:tgtEl>
                                        <p:attrNameLst>
                                          <p:attrName>style.visibility</p:attrName>
                                        </p:attrNameLst>
                                      </p:cBhvr>
                                      <p:to>
                                        <p:strVal val="visible"/>
                                      </p:to>
                                    </p:set>
                                    <p:animEffect transition="in" filter="wipe(left)">
                                      <p:cBhvr>
                                        <p:cTn id="27" dur="2000"/>
                                        <p:tgtEl>
                                          <p:spTgt spid="16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6" nodeType="clickEffect">
                                  <p:stCondLst>
                                    <p:cond delay="0"/>
                                  </p:stCondLst>
                                  <p:iterate>
                                    <p:tmAbs val="0"/>
                                  </p:iterate>
                                  <p:childTnLst>
                                    <p:set>
                                      <p:cBhvr>
                                        <p:cTn id="31" fill="hold"/>
                                        <p:tgtEl>
                                          <p:spTgt spid="168"/>
                                        </p:tgtEl>
                                        <p:attrNameLst>
                                          <p:attrName>style.visibility</p:attrName>
                                        </p:attrNameLst>
                                      </p:cBhvr>
                                      <p:to>
                                        <p:strVal val="visible"/>
                                      </p:to>
                                    </p:set>
                                    <p:animEffect transition="in" filter="wipe(left)">
                                      <p:cBhvr>
                                        <p:cTn id="32" dur="2000"/>
                                        <p:tgtEl>
                                          <p:spTgt spid="16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7" nodeType="clickEffect">
                                  <p:stCondLst>
                                    <p:cond delay="0"/>
                                  </p:stCondLst>
                                  <p:iterate>
                                    <p:tmAbs val="0"/>
                                  </p:iterate>
                                  <p:childTnLst>
                                    <p:set>
                                      <p:cBhvr>
                                        <p:cTn id="36" fill="hold"/>
                                        <p:tgtEl>
                                          <p:spTgt spid="163"/>
                                        </p:tgtEl>
                                        <p:attrNameLst>
                                          <p:attrName>style.visibility</p:attrName>
                                        </p:attrNameLst>
                                      </p:cBhvr>
                                      <p:to>
                                        <p:strVal val="visible"/>
                                      </p:to>
                                    </p:set>
                                    <p:animEffect transition="in" filter="wipe(left)">
                                      <p:cBhvr>
                                        <p:cTn id="37" dur="2000"/>
                                        <p:tgtEl>
                                          <p:spTgt spid="163"/>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8" nodeType="clickEffect">
                                  <p:stCondLst>
                                    <p:cond delay="0"/>
                                  </p:stCondLst>
                                  <p:iterate>
                                    <p:tmAbs val="0"/>
                                  </p:iterate>
                                  <p:childTnLst>
                                    <p:set>
                                      <p:cBhvr>
                                        <p:cTn id="41" fill="hold"/>
                                        <p:tgtEl>
                                          <p:spTgt spid="164"/>
                                        </p:tgtEl>
                                        <p:attrNameLst>
                                          <p:attrName>style.visibility</p:attrName>
                                        </p:attrNameLst>
                                      </p:cBhvr>
                                      <p:to>
                                        <p:strVal val="visible"/>
                                      </p:to>
                                    </p:set>
                                    <p:animEffect transition="in" filter="wipe(left)">
                                      <p:cBhvr>
                                        <p:cTn id="42" dur="2000"/>
                                        <p:tgtEl>
                                          <p:spTgt spid="16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9" nodeType="clickEffect">
                                  <p:stCondLst>
                                    <p:cond delay="0"/>
                                  </p:stCondLst>
                                  <p:iterate>
                                    <p:tmAbs val="0"/>
                                  </p:iterate>
                                  <p:childTnLst>
                                    <p:set>
                                      <p:cBhvr>
                                        <p:cTn id="46" fill="hold"/>
                                        <p:tgtEl>
                                          <p:spTgt spid="165"/>
                                        </p:tgtEl>
                                        <p:attrNameLst>
                                          <p:attrName>style.visibility</p:attrName>
                                        </p:attrNameLst>
                                      </p:cBhvr>
                                      <p:to>
                                        <p:strVal val="visible"/>
                                      </p:to>
                                    </p:set>
                                    <p:animEffect transition="in" filter="wipe(left)">
                                      <p:cBhvr>
                                        <p:cTn id="47" dur="20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1" animBg="1" advAuto="0"/>
      <p:bldP spid="162" grpId="5" animBg="1" advAuto="0"/>
      <p:bldP spid="163" grpId="7" animBg="1" advAuto="0"/>
      <p:bldP spid="164" grpId="8" animBg="1" advAuto="0"/>
      <p:bldP spid="165" grpId="9" animBg="1" advAuto="0"/>
      <p:bldP spid="166" grpId="3" animBg="1" advAuto="0"/>
      <p:bldP spid="167" grpId="4" animBg="1" advAuto="0"/>
      <p:bldP spid="168" grpId="6" animBg="1" advAuto="0"/>
      <p:bldP spid="169" grpId="2"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 name="Spirit of Christ In Us2.jpg" descr="Spirit of Christ In Us2.jpg"/>
          <p:cNvPicPr>
            <a:picLocks noChangeAspect="1"/>
          </p:cNvPicPr>
          <p:nvPr/>
        </p:nvPicPr>
        <p:blipFill>
          <a:blip r:embed="rId2"/>
          <a:stretch>
            <a:fillRect/>
          </a:stretch>
        </p:blipFill>
        <p:spPr>
          <a:xfrm>
            <a:off x="-198732" y="-320944"/>
            <a:ext cx="24781464" cy="13965389"/>
          </a:xfrm>
          <a:prstGeom prst="rect">
            <a:avLst/>
          </a:prstGeom>
          <a:ln w="3175">
            <a:miter lim="400000"/>
          </a:ln>
        </p:spPr>
      </p:pic>
      <p:sp>
        <p:nvSpPr>
          <p:cNvPr id="172" name="God Is Reaching Out……"/>
          <p:cNvSpPr txBox="1"/>
          <p:nvPr/>
        </p:nvSpPr>
        <p:spPr>
          <a:xfrm>
            <a:off x="1075868" y="529436"/>
            <a:ext cx="22232265" cy="3708401"/>
          </a:xfrm>
          <a:prstGeom prst="rect">
            <a:avLst/>
          </a:prstGeom>
          <a:solidFill>
            <a:srgbClr val="FFFFFF"/>
          </a:solidFill>
          <a:ln w="88900">
            <a:solidFill>
              <a:srgbClr val="000000"/>
            </a:solidFill>
            <a:miter lim="400000"/>
          </a:ln>
          <a:extLst>
            <a:ext uri="{C572A759-6A51-4108-AA02-DFA0A04FC94B}">
              <ma14:wrappingTextBoxFlag xmlns="" xmlns:ma14="http://schemas.microsoft.com/office/mac/drawingml/2011/main" val="1"/>
            </a:ext>
          </a:extLst>
        </p:spPr>
        <p:txBody>
          <a:bodyPr lIns="38100" tIns="38100" rIns="38100" bIns="38100" anchor="ctr">
            <a:spAutoFit/>
          </a:bodyPr>
          <a:lstStyle/>
          <a:p>
            <a:pPr>
              <a:defRPr sz="6600" b="0">
                <a:latin typeface="Arial Black"/>
                <a:ea typeface="Arial Black"/>
                <a:cs typeface="Arial Black"/>
                <a:sym typeface="Arial Black"/>
              </a:defRPr>
            </a:pPr>
            <a:r>
              <a:t>God Is Reaching Out…</a:t>
            </a:r>
          </a:p>
          <a:p>
            <a:pPr>
              <a:defRPr sz="6600" b="0">
                <a:latin typeface="Arial Black"/>
                <a:ea typeface="Arial Black"/>
                <a:cs typeface="Arial Black"/>
                <a:sym typeface="Arial Black"/>
              </a:defRPr>
            </a:pPr>
            <a:r>
              <a:t>Am I Reaching Back and Responding To The Will Of God?</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74" name="Christ In You Through Word.jpg" descr="Christ In You Through Word.jpg"/>
          <p:cNvPicPr>
            <a:picLocks noChangeAspect="1"/>
          </p:cNvPicPr>
          <p:nvPr/>
        </p:nvPicPr>
        <p:blipFill>
          <a:blip r:embed="rId2"/>
          <a:stretch>
            <a:fillRect/>
          </a:stretch>
        </p:blipFill>
        <p:spPr>
          <a:xfrm>
            <a:off x="-252248" y="0"/>
            <a:ext cx="24384000" cy="13920281"/>
          </a:xfrm>
          <a:prstGeom prst="rect">
            <a:avLst/>
          </a:prstGeom>
          <a:ln w="3175">
            <a:miter lim="400000"/>
          </a:ln>
        </p:spPr>
      </p:pic>
      <p:sp>
        <p:nvSpPr>
          <p:cNvPr id="175" name="The Word Of God…"/>
          <p:cNvSpPr txBox="1"/>
          <p:nvPr/>
        </p:nvSpPr>
        <p:spPr>
          <a:xfrm>
            <a:off x="5394960" y="3022409"/>
            <a:ext cx="15590520" cy="3031599"/>
          </a:xfrm>
          <a:prstGeom prst="rect">
            <a:avLst/>
          </a:prstGeom>
          <a:solidFill>
            <a:schemeClr val="bg1"/>
          </a:solidFill>
          <a:ln w="3175">
            <a:miter lim="400000"/>
          </a:ln>
          <a:effectLst>
            <a:outerShdw blurRad="241300" dist="50800" dir="5400000" rotWithShape="0">
              <a:srgbClr val="FFFFFF"/>
            </a:outerShdw>
          </a:effectLst>
          <a:extLst>
            <a:ext uri="{C572A759-6A51-4108-AA02-DFA0A04FC94B}">
              <ma14:wrappingTextBoxFlag xmlns="" xmlns:ma14="http://schemas.microsoft.com/office/mac/drawingml/2011/main" val="1"/>
            </a:ext>
          </a:extLst>
        </p:spPr>
        <p:txBody>
          <a:bodyPr wrap="square" lIns="38100" tIns="38100" rIns="38100" bIns="38100" anchor="ctr">
            <a:spAutoFit/>
          </a:bodyPr>
          <a:lstStyle/>
          <a:p>
            <a:pPr>
              <a:defRPr sz="7400" b="0">
                <a:latin typeface="Arial Black"/>
                <a:ea typeface="Arial Black"/>
                <a:cs typeface="Arial Black"/>
                <a:sym typeface="Arial Black"/>
              </a:defRPr>
            </a:pPr>
            <a:r>
              <a:rPr sz="9600" dirty="0"/>
              <a:t>The Word Of God</a:t>
            </a:r>
          </a:p>
          <a:p>
            <a:pPr>
              <a:defRPr sz="7400" b="0">
                <a:latin typeface="Arial Black"/>
                <a:ea typeface="Arial Black"/>
                <a:cs typeface="Arial Black"/>
                <a:sym typeface="Arial Black"/>
              </a:defRPr>
            </a:pPr>
            <a:r>
              <a:rPr sz="9600" dirty="0"/>
              <a:t>Is Tried and True…</a:t>
            </a:r>
          </a:p>
        </p:txBody>
      </p:sp>
      <p:sp>
        <p:nvSpPr>
          <p:cNvPr id="176" name="So What Will I/We Do???"/>
          <p:cNvSpPr txBox="1"/>
          <p:nvPr/>
        </p:nvSpPr>
        <p:spPr>
          <a:xfrm>
            <a:off x="5659822" y="12108016"/>
            <a:ext cx="13634726" cy="1215717"/>
          </a:xfrm>
          <a:prstGeom prst="rect">
            <a:avLst/>
          </a:prstGeom>
          <a:solidFill>
            <a:srgbClr val="000000"/>
          </a:solidFill>
          <a:ln w="3175">
            <a:miter lim="400000"/>
          </a:ln>
          <a:effectLst>
            <a:outerShdw blurRad="241300" dist="50800" dir="5400000" rotWithShape="0">
              <a:srgbClr val="FFFFFF"/>
            </a:outerShdw>
          </a:effectLst>
          <a:extLst>
            <a:ext uri="{C572A759-6A51-4108-AA02-DFA0A04FC94B}">
              <ma14:wrappingTextBoxFlag xmlns="" xmlns:ma14="http://schemas.microsoft.com/office/mac/drawingml/2011/main" val="1"/>
            </a:ext>
          </a:extLst>
        </p:spPr>
        <p:txBody>
          <a:bodyPr wrap="square" lIns="38100" tIns="38100" rIns="38100" bIns="38100" anchor="ctr">
            <a:spAutoFit/>
          </a:bodyPr>
          <a:lstStyle>
            <a:lvl1pPr>
              <a:defRPr sz="7400" b="0">
                <a:latin typeface="Arial Black"/>
                <a:ea typeface="Arial Black"/>
                <a:cs typeface="Arial Black"/>
                <a:sym typeface="Arial Black"/>
              </a:defRPr>
            </a:lvl1pPr>
          </a:lstStyle>
          <a:p>
            <a:r>
              <a:rPr>
                <a:solidFill>
                  <a:schemeClr val="bg1"/>
                </a:solidFill>
              </a:rPr>
              <a:t> So What Will I/We Do??? </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0" presetClass="entr" fill="hold" grpId="1" nodeType="afterEffect">
                                  <p:stCondLst>
                                    <p:cond delay="1750"/>
                                  </p:stCondLst>
                                  <p:iterate>
                                    <p:tmAbs val="0"/>
                                  </p:iterate>
                                  <p:childTnLst>
                                    <p:set>
                                      <p:cBhvr>
                                        <p:cTn id="6" fill="hold"/>
                                        <p:tgtEl>
                                          <p:spTgt spid="176"/>
                                        </p:tgtEl>
                                        <p:attrNameLst>
                                          <p:attrName>style.visibility</p:attrName>
                                        </p:attrNameLst>
                                      </p:cBhvr>
                                      <p:to>
                                        <p:strVal val="visible"/>
                                      </p:to>
                                    </p:set>
                                    <p:animEffect transition="in" filter="fade">
                                      <p:cBhvr>
                                        <p:cTn id="7" dur="20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1"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 name="“for we are the true circumcision, who worship in the Spirit of God and glory in Christ Jesus and put no confidence in the flesh,”…"/>
          <p:cNvSpPr txBox="1"/>
          <p:nvPr/>
        </p:nvSpPr>
        <p:spPr>
          <a:xfrm>
            <a:off x="1463040" y="1740320"/>
            <a:ext cx="21305520" cy="10418237"/>
          </a:xfrm>
          <a:prstGeom prst="rect">
            <a:avLst/>
          </a:prstGeom>
          <a:ln w="3175">
            <a:miter lim="400000"/>
          </a:ln>
          <a:extLst>
            <a:ext uri="{C572A759-6A51-4108-AA02-DFA0A04FC94B}">
              <ma14:wrappingTextBoxFlag xmlns="" xmlns:ma14="http://schemas.microsoft.com/office/mac/drawingml/2011/main" val="1"/>
            </a:ext>
          </a:extLst>
        </p:spPr>
        <p:txBody>
          <a:bodyPr wrap="square" lIns="38100" tIns="38100" rIns="38100" bIns="38100" anchor="ctr">
            <a:spAutoFit/>
          </a:bodyPr>
          <a:lstStyle/>
          <a:p>
            <a:pPr defTabSz="17859">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8000" b="0">
                <a:solidFill>
                  <a:srgbClr val="FFFFFF"/>
                </a:solidFill>
                <a:latin typeface="Arial Black"/>
                <a:ea typeface="Arial Black"/>
                <a:cs typeface="Arial Black"/>
                <a:sym typeface="Arial Black"/>
              </a:defRPr>
            </a:pPr>
            <a:r>
              <a:rPr sz="9600"/>
              <a:t>“</a:t>
            </a:r>
            <a:r>
              <a:rPr lang="en-US" sz="9600"/>
              <a:t>F</a:t>
            </a:r>
            <a:r>
              <a:rPr sz="9600"/>
              <a:t>or </a:t>
            </a:r>
            <a:r>
              <a:rPr lang="en-US" sz="9600"/>
              <a:t>W</a:t>
            </a:r>
            <a:r>
              <a:rPr sz="9600"/>
              <a:t>e </a:t>
            </a:r>
            <a:r>
              <a:rPr lang="en-US" sz="9600"/>
              <a:t>A</a:t>
            </a:r>
            <a:r>
              <a:rPr sz="9600"/>
              <a:t>re </a:t>
            </a:r>
            <a:r>
              <a:rPr lang="en-US" sz="9600"/>
              <a:t>T</a:t>
            </a:r>
            <a:r>
              <a:rPr sz="9600"/>
              <a:t>he </a:t>
            </a:r>
            <a:r>
              <a:rPr lang="en-US" sz="9600"/>
              <a:t>T</a:t>
            </a:r>
            <a:r>
              <a:rPr sz="9600"/>
              <a:t>rue </a:t>
            </a:r>
            <a:r>
              <a:rPr lang="en-US" sz="9600"/>
              <a:t>C</a:t>
            </a:r>
            <a:r>
              <a:rPr sz="9600"/>
              <a:t>ircumcision, </a:t>
            </a:r>
            <a:r>
              <a:rPr lang="en-US" sz="9600"/>
              <a:t>W</a:t>
            </a:r>
            <a:r>
              <a:rPr sz="9600"/>
              <a:t>ho </a:t>
            </a:r>
            <a:r>
              <a:rPr lang="en-US" sz="9600"/>
              <a:t>W</a:t>
            </a:r>
            <a:r>
              <a:rPr sz="9600"/>
              <a:t>orship </a:t>
            </a:r>
            <a:r>
              <a:rPr lang="en-US" sz="9600"/>
              <a:t>I</a:t>
            </a:r>
            <a:r>
              <a:rPr sz="9600"/>
              <a:t>n </a:t>
            </a:r>
            <a:r>
              <a:rPr lang="en-US" sz="9600"/>
              <a:t>T</a:t>
            </a:r>
            <a:r>
              <a:rPr sz="9600"/>
              <a:t>he Spirit </a:t>
            </a:r>
            <a:r>
              <a:rPr lang="en-US" sz="9600"/>
              <a:t>O</a:t>
            </a:r>
            <a:r>
              <a:rPr sz="9600"/>
              <a:t>f God </a:t>
            </a:r>
            <a:r>
              <a:rPr lang="en-US" sz="9600"/>
              <a:t>A</a:t>
            </a:r>
            <a:r>
              <a:rPr sz="9600"/>
              <a:t>nd </a:t>
            </a:r>
            <a:r>
              <a:rPr lang="en-US" sz="9600"/>
              <a:t>G</a:t>
            </a:r>
            <a:r>
              <a:rPr sz="9600"/>
              <a:t>lory </a:t>
            </a:r>
            <a:r>
              <a:rPr lang="en-US" sz="9600"/>
              <a:t>I</a:t>
            </a:r>
            <a:r>
              <a:rPr sz="9600"/>
              <a:t>n Christ Jesus </a:t>
            </a:r>
            <a:r>
              <a:rPr lang="en-US" sz="9600"/>
              <a:t>A</a:t>
            </a:r>
            <a:r>
              <a:rPr sz="9600"/>
              <a:t>nd </a:t>
            </a:r>
            <a:r>
              <a:rPr lang="en-US" sz="9600"/>
              <a:t>P</a:t>
            </a:r>
            <a:r>
              <a:rPr sz="9600"/>
              <a:t>ut</a:t>
            </a:r>
            <a:r>
              <a:rPr lang="en-US" sz="9600"/>
              <a:t> N</a:t>
            </a:r>
            <a:r>
              <a:rPr sz="9600"/>
              <a:t>o </a:t>
            </a:r>
            <a:r>
              <a:rPr lang="en-US" sz="9600"/>
              <a:t>C</a:t>
            </a:r>
            <a:r>
              <a:rPr sz="9600"/>
              <a:t>onfidence </a:t>
            </a:r>
            <a:r>
              <a:rPr lang="en-US" sz="9600"/>
              <a:t>I</a:t>
            </a:r>
            <a:r>
              <a:rPr sz="9600"/>
              <a:t>n </a:t>
            </a:r>
            <a:r>
              <a:rPr lang="en-US" sz="9600"/>
              <a:t>T</a:t>
            </a:r>
            <a:r>
              <a:rPr sz="9600"/>
              <a:t>he </a:t>
            </a:r>
            <a:r>
              <a:rPr lang="en-US" sz="9600"/>
              <a:t>F</a:t>
            </a:r>
            <a:r>
              <a:rPr sz="9600"/>
              <a:t>lesh,”</a:t>
            </a:r>
          </a:p>
          <a:p>
            <a:pPr defTabSz="17859">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8000" b="0">
                <a:solidFill>
                  <a:srgbClr val="FFFFFF"/>
                </a:solidFill>
                <a:latin typeface="Arial Black"/>
                <a:ea typeface="Arial Black"/>
                <a:cs typeface="Arial Black"/>
                <a:sym typeface="Arial Black"/>
              </a:defRPr>
            </a:pPr>
            <a:endParaRPr sz="9600" dirty="0"/>
          </a:p>
          <a:p>
            <a:pPr defTabSz="17859">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8000" b="0">
                <a:solidFill>
                  <a:srgbClr val="FFFFFF"/>
                </a:solidFill>
                <a:latin typeface="Arial Black"/>
                <a:ea typeface="Arial Black"/>
                <a:cs typeface="Arial Black"/>
                <a:sym typeface="Arial Black"/>
              </a:defRPr>
            </a:pPr>
            <a:r>
              <a:rPr sz="9600" dirty="0"/>
              <a:t>Phil. 3:3</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1" name="Footprints.jpg" descr="Footprints.jpg"/>
          <p:cNvPicPr>
            <a:picLocks noChangeAspect="1"/>
          </p:cNvPicPr>
          <p:nvPr/>
        </p:nvPicPr>
        <p:blipFill>
          <a:blip r:embed="rId3"/>
          <a:srcRect t="35695" r="8608"/>
          <a:stretch>
            <a:fillRect/>
          </a:stretch>
        </p:blipFill>
        <p:spPr>
          <a:xfrm>
            <a:off x="15605868" y="10680672"/>
            <a:ext cx="7776646" cy="2853729"/>
          </a:xfrm>
          <a:prstGeom prst="rect">
            <a:avLst/>
          </a:prstGeom>
          <a:ln w="12700">
            <a:miter lim="400000"/>
          </a:ln>
        </p:spPr>
      </p:pic>
      <p:grpSp>
        <p:nvGrpSpPr>
          <p:cNvPr id="324" name="Group"/>
          <p:cNvGrpSpPr/>
          <p:nvPr/>
        </p:nvGrpSpPr>
        <p:grpSpPr>
          <a:xfrm>
            <a:off x="2256694" y="6686470"/>
            <a:ext cx="3990976" cy="2495551"/>
            <a:chOff x="0" y="0"/>
            <a:chExt cx="3990975" cy="2495550"/>
          </a:xfrm>
        </p:grpSpPr>
        <p:sp>
          <p:nvSpPr>
            <p:cNvPr id="322" name="Arrow"/>
            <p:cNvSpPr/>
            <p:nvPr/>
          </p:nvSpPr>
          <p:spPr>
            <a:xfrm>
              <a:off x="0" y="0"/>
              <a:ext cx="3990975" cy="2495550"/>
            </a:xfrm>
            <a:prstGeom prst="rightArrow">
              <a:avLst>
                <a:gd name="adj1" fmla="val 71759"/>
                <a:gd name="adj2" fmla="val 48473"/>
              </a:avLst>
            </a:prstGeom>
            <a:solidFill>
              <a:srgbClr val="1827CD"/>
            </a:solidFill>
            <a:ln w="12700" cap="flat">
              <a:solidFill>
                <a:srgbClr val="FFFFFF"/>
              </a:solidFill>
              <a:prstDash val="solid"/>
              <a:round/>
            </a:ln>
            <a:effectLst/>
          </p:spPr>
          <p:txBody>
            <a:bodyPr wrap="square" lIns="68580" tIns="68580" rIns="68580" bIns="68580" numCol="1" anchor="ctr">
              <a:noAutofit/>
            </a:bodyPr>
            <a:lstStyle/>
            <a:p>
              <a:pPr defTabSz="1828800">
                <a:defRPr sz="6000">
                  <a:solidFill>
                    <a:srgbClr val="FFFFFF"/>
                  </a:solidFill>
                  <a:latin typeface="Capitals"/>
                  <a:ea typeface="Capitals"/>
                  <a:cs typeface="Capitals"/>
                  <a:sym typeface="Capitals"/>
                </a:defRPr>
              </a:pPr>
              <a:endParaRPr/>
            </a:p>
          </p:txBody>
        </p:sp>
        <p:sp>
          <p:nvSpPr>
            <p:cNvPr id="323" name="Mk. 16:…"/>
            <p:cNvSpPr txBox="1"/>
            <p:nvPr/>
          </p:nvSpPr>
          <p:spPr>
            <a:xfrm>
              <a:off x="130232" y="292100"/>
              <a:ext cx="2862474" cy="191135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66675" tIns="66675" rIns="66675" bIns="66675" numCol="1" anchor="ctr">
              <a:spAutoFit/>
            </a:bodyPr>
            <a:lstStyle/>
            <a:p>
              <a:pPr defTabSz="1828800">
                <a:defRPr sz="5000">
                  <a:solidFill>
                    <a:srgbClr val="FFFFFF"/>
                  </a:solidFill>
                </a:defRPr>
              </a:pPr>
              <a:r>
                <a:rPr dirty="0"/>
                <a:t>Mk. 16:</a:t>
              </a:r>
            </a:p>
            <a:p>
              <a:pPr defTabSz="1828800">
                <a:defRPr sz="5000">
                  <a:solidFill>
                    <a:srgbClr val="FFFFFF"/>
                  </a:solidFill>
                </a:defRPr>
              </a:pPr>
              <a:r>
                <a:rPr dirty="0"/>
                <a:t>15-16</a:t>
              </a:r>
            </a:p>
          </p:txBody>
        </p:sp>
      </p:grpSp>
      <p:pic>
        <p:nvPicPr>
          <p:cNvPr id="325" name="image.png" descr="image.png"/>
          <p:cNvPicPr>
            <a:picLocks noChangeAspect="1"/>
          </p:cNvPicPr>
          <p:nvPr/>
        </p:nvPicPr>
        <p:blipFill>
          <a:blip r:embed="rId4"/>
          <a:stretch>
            <a:fillRect/>
          </a:stretch>
        </p:blipFill>
        <p:spPr>
          <a:xfrm>
            <a:off x="12504018" y="622146"/>
            <a:ext cx="7448551" cy="2750345"/>
          </a:xfrm>
          <a:prstGeom prst="rect">
            <a:avLst/>
          </a:prstGeom>
          <a:ln w="12700">
            <a:miter lim="400000"/>
          </a:ln>
        </p:spPr>
      </p:pic>
      <p:pic>
        <p:nvPicPr>
          <p:cNvPr id="326" name="image.png" descr="image.png"/>
          <p:cNvPicPr>
            <a:picLocks noChangeAspect="1"/>
          </p:cNvPicPr>
          <p:nvPr/>
        </p:nvPicPr>
        <p:blipFill>
          <a:blip r:embed="rId5"/>
          <a:stretch>
            <a:fillRect/>
          </a:stretch>
        </p:blipFill>
        <p:spPr>
          <a:xfrm>
            <a:off x="1232760" y="427923"/>
            <a:ext cx="6038844" cy="6205977"/>
          </a:xfrm>
          <a:prstGeom prst="rect">
            <a:avLst/>
          </a:prstGeom>
          <a:ln w="12700">
            <a:miter lim="400000"/>
          </a:ln>
        </p:spPr>
      </p:pic>
      <p:sp>
        <p:nvSpPr>
          <p:cNvPr id="327" name="Rectangle"/>
          <p:cNvSpPr/>
          <p:nvPr/>
        </p:nvSpPr>
        <p:spPr>
          <a:xfrm>
            <a:off x="940526" y="480493"/>
            <a:ext cx="22441988" cy="9258303"/>
          </a:xfrm>
          <a:prstGeom prst="rect">
            <a:avLst/>
          </a:prstGeom>
          <a:ln w="63500">
            <a:solidFill>
              <a:srgbClr val="000000"/>
            </a:solidFill>
          </a:ln>
        </p:spPr>
        <p:txBody>
          <a:bodyPr lIns="68580" tIns="68580" rIns="68580" bIns="68580" anchor="ctr"/>
          <a:lstStyle/>
          <a:p>
            <a:pPr algn="l" defTabSz="1828800">
              <a:defRPr sz="3200">
                <a:solidFill>
                  <a:srgbClr val="FFFFFF"/>
                </a:solidFill>
                <a:latin typeface="Arial"/>
                <a:ea typeface="Arial"/>
                <a:cs typeface="Arial"/>
                <a:sym typeface="Arial"/>
              </a:defRPr>
            </a:pPr>
            <a:endParaRPr/>
          </a:p>
        </p:txBody>
      </p:sp>
      <p:sp>
        <p:nvSpPr>
          <p:cNvPr id="328" name="Hear  (Rom. 10:17)…"/>
          <p:cNvSpPr txBox="1"/>
          <p:nvPr/>
        </p:nvSpPr>
        <p:spPr>
          <a:xfrm>
            <a:off x="10102849" y="3516184"/>
            <a:ext cx="11186026" cy="5934958"/>
          </a:xfrm>
          <a:prstGeom prst="rect">
            <a:avLst/>
          </a:prstGeom>
          <a:solidFill>
            <a:srgbClr val="1827CD"/>
          </a:solidFill>
          <a:ln w="63500">
            <a:solidFill>
              <a:srgbClr val="000000"/>
            </a:solidFill>
            <a:miter lim="400000"/>
          </a:ln>
          <a:extLst>
            <a:ext uri="{C572A759-6A51-4108-AA02-DFA0A04FC94B}">
              <ma14:wrappingTextBoxFlag xmlns="" xmlns:ma14="http://schemas.microsoft.com/office/mac/drawingml/2011/main" val="1"/>
            </a:ext>
          </a:extLst>
        </p:spPr>
        <p:txBody>
          <a:bodyPr wrap="square" lIns="822960" tIns="68580" rIns="548640" bIns="68580" anchor="ctr">
            <a:spAutoFit/>
          </a:bodyPr>
          <a:lstStyle/>
          <a:p>
            <a:pPr algn="l" defTabSz="1828800">
              <a:spcBef>
                <a:spcPts val="2300"/>
              </a:spcBef>
              <a:buSzPct val="100000"/>
              <a:buChar char="•"/>
              <a:defRPr sz="6000" b="1">
                <a:solidFill>
                  <a:srgbClr val="FFFFFF"/>
                </a:solidFill>
                <a:latin typeface="Bookman Old Style"/>
                <a:ea typeface="Bookman Old Style"/>
                <a:cs typeface="Bookman Old Style"/>
                <a:sym typeface="Bookman Old Style"/>
              </a:defRPr>
            </a:pPr>
            <a:r>
              <a:t>Hear  (Rom. 10:17)</a:t>
            </a:r>
          </a:p>
          <a:p>
            <a:pPr algn="l" defTabSz="1828800">
              <a:spcBef>
                <a:spcPts val="2300"/>
              </a:spcBef>
              <a:buSzPct val="100000"/>
              <a:buChar char="•"/>
              <a:defRPr sz="6000" b="1">
                <a:solidFill>
                  <a:srgbClr val="FFFFFF"/>
                </a:solidFill>
                <a:latin typeface="Bookman Old Style"/>
                <a:ea typeface="Bookman Old Style"/>
                <a:cs typeface="Bookman Old Style"/>
                <a:sym typeface="Bookman Old Style"/>
              </a:defRPr>
            </a:pPr>
            <a:r>
              <a:t>Believe  (Jn. 8:24)</a:t>
            </a:r>
          </a:p>
          <a:p>
            <a:pPr algn="l" defTabSz="1828800">
              <a:spcBef>
                <a:spcPts val="2300"/>
              </a:spcBef>
              <a:buSzPct val="100000"/>
              <a:buChar char="•"/>
              <a:defRPr sz="6000" b="1">
                <a:solidFill>
                  <a:srgbClr val="FFFFFF"/>
                </a:solidFill>
                <a:latin typeface="Bookman Old Style"/>
                <a:ea typeface="Bookman Old Style"/>
                <a:cs typeface="Bookman Old Style"/>
                <a:sym typeface="Bookman Old Style"/>
              </a:defRPr>
            </a:pPr>
            <a:r>
              <a:t>Repent  (Acts 2:38)</a:t>
            </a:r>
          </a:p>
          <a:p>
            <a:pPr algn="l" defTabSz="1828800">
              <a:spcBef>
                <a:spcPts val="2300"/>
              </a:spcBef>
              <a:buSzPct val="100000"/>
              <a:buChar char="•"/>
              <a:defRPr sz="6000" b="1">
                <a:solidFill>
                  <a:srgbClr val="FFFFFF"/>
                </a:solidFill>
                <a:latin typeface="Bookman Old Style"/>
                <a:ea typeface="Bookman Old Style"/>
                <a:cs typeface="Bookman Old Style"/>
                <a:sym typeface="Bookman Old Style"/>
              </a:defRPr>
            </a:pPr>
            <a:r>
              <a:t>Confess  (Mt. 10:32-33)</a:t>
            </a:r>
          </a:p>
          <a:p>
            <a:pPr algn="l" defTabSz="1828800">
              <a:spcBef>
                <a:spcPts val="2300"/>
              </a:spcBef>
              <a:buSzPct val="100000"/>
              <a:buChar char="•"/>
              <a:defRPr sz="6000" b="1">
                <a:solidFill>
                  <a:srgbClr val="FFFFFF"/>
                </a:solidFill>
                <a:latin typeface="Bookman Old Style"/>
                <a:ea typeface="Bookman Old Style"/>
                <a:cs typeface="Bookman Old Style"/>
                <a:sym typeface="Bookman Old Style"/>
              </a:defRPr>
            </a:pPr>
            <a:r>
              <a:t>Baptism  (Acts 22:16)</a:t>
            </a:r>
          </a:p>
        </p:txBody>
      </p:sp>
      <p:sp>
        <p:nvSpPr>
          <p:cNvPr id="329" name="Continue… (Matt. 28:20)"/>
          <p:cNvSpPr txBox="1"/>
          <p:nvPr/>
        </p:nvSpPr>
        <p:spPr>
          <a:xfrm>
            <a:off x="4468278" y="9914003"/>
            <a:ext cx="15025913" cy="1337062"/>
          </a:xfrm>
          <a:prstGeom prst="rect">
            <a:avLst/>
          </a:prstGeom>
          <a:solidFill>
            <a:srgbClr val="91FB8A"/>
          </a:solidFill>
          <a:ln w="25400">
            <a:solidFill>
              <a:srgbClr val="000000"/>
            </a:solidFill>
            <a:miter lim="400000"/>
          </a:ln>
          <a:extLst>
            <a:ext uri="{C572A759-6A51-4108-AA02-DFA0A04FC94B}">
              <ma14:wrappingTextBoxFlag xmlns="" xmlns:ma14="http://schemas.microsoft.com/office/mac/drawingml/2011/main" val="1"/>
            </a:ext>
          </a:extLst>
        </p:spPr>
        <p:txBody>
          <a:bodyPr lIns="35559" tIns="35559" rIns="35559" bIns="35559" anchor="ctr"/>
          <a:lstStyle>
            <a:lvl1pPr defTabSz="1300480">
              <a:spcBef>
                <a:spcPts val="300"/>
              </a:spcBef>
              <a:defRPr sz="6000">
                <a:latin typeface="Capitals"/>
                <a:ea typeface="Capitals"/>
                <a:cs typeface="Capitals"/>
                <a:sym typeface="Capitals"/>
              </a:defRPr>
            </a:lvl1pPr>
          </a:lstStyle>
          <a:p>
            <a:r>
              <a:rPr sz="8000"/>
              <a:t>Continue… (Matt. 28:20) </a:t>
            </a:r>
          </a:p>
        </p:txBody>
      </p:sp>
      <p:grpSp>
        <p:nvGrpSpPr>
          <p:cNvPr id="332" name="Group"/>
          <p:cNvGrpSpPr/>
          <p:nvPr/>
        </p:nvGrpSpPr>
        <p:grpSpPr>
          <a:xfrm>
            <a:off x="10639561" y="10989692"/>
            <a:ext cx="5887992" cy="2750344"/>
            <a:chOff x="0" y="0"/>
            <a:chExt cx="5887990" cy="2750343"/>
          </a:xfrm>
        </p:grpSpPr>
        <p:sp>
          <p:nvSpPr>
            <p:cNvPr id="330" name="Committed To Follow Jesus"/>
            <p:cNvSpPr txBox="1"/>
            <p:nvPr/>
          </p:nvSpPr>
          <p:spPr>
            <a:xfrm>
              <a:off x="0" y="2084633"/>
              <a:ext cx="5887991" cy="66571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8575" tIns="28575" rIns="28575" bIns="28575" numCol="1" anchor="ctr">
              <a:noAutofit/>
            </a:bodyPr>
            <a:lstStyle>
              <a:lvl1pPr algn="l" defTabSz="584200">
                <a:defRPr sz="2400" b="1">
                  <a:latin typeface="Marker Felt"/>
                  <a:ea typeface="Marker Felt"/>
                  <a:cs typeface="Marker Felt"/>
                  <a:sym typeface="Marker Felt"/>
                </a:defRPr>
              </a:lvl1pPr>
            </a:lstStyle>
            <a:p>
              <a:r>
                <a:t>Committed To Follow Jesus</a:t>
              </a:r>
            </a:p>
          </p:txBody>
        </p:sp>
        <p:pic>
          <p:nvPicPr>
            <p:cNvPr id="331" name="Image" descr="Image"/>
            <p:cNvPicPr>
              <a:picLocks noChangeAspect="1"/>
            </p:cNvPicPr>
            <p:nvPr/>
          </p:nvPicPr>
          <p:blipFill>
            <a:blip r:embed="rId6"/>
            <a:stretch>
              <a:fillRect/>
            </a:stretch>
          </p:blipFill>
          <p:spPr>
            <a:xfrm>
              <a:off x="40879" y="0"/>
              <a:ext cx="4979994" cy="2259502"/>
            </a:xfrm>
            <a:prstGeom prst="rect">
              <a:avLst/>
            </a:prstGeom>
            <a:ln w="12700" cap="flat">
              <a:noFill/>
              <a:miter lim="400000"/>
            </a:ln>
            <a:effectLst/>
          </p:spPr>
        </p:pic>
      </p:grpSp>
    </p:spTree>
    <p:extLst>
      <p:ext uri="{BB962C8B-B14F-4D97-AF65-F5344CB8AC3E}">
        <p14:creationId xmlns:p14="http://schemas.microsoft.com/office/powerpoint/2010/main" val="1214226049"/>
      </p:ext>
    </p:extLst>
  </p:cSld>
  <p:clrMapOvr>
    <a:masterClrMapping/>
  </p:clrMapOvr>
  <mc:AlternateContent xmlns:mc="http://schemas.openxmlformats.org/markup-compatibility/2006" xmlns:p14="http://schemas.microsoft.com/office/powerpoint/2010/main">
    <mc:Choice Requires="p14">
      <p:transition spd="slow">
        <p14:ripple/>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400"/>
                                  </p:stCondLst>
                                  <p:iterate>
                                    <p:tmAbs val="0"/>
                                  </p:iterate>
                                  <p:childTnLst>
                                    <p:set>
                                      <p:cBhvr>
                                        <p:cTn id="6" fill="hold"/>
                                        <p:tgtEl>
                                          <p:spTgt spid="324"/>
                                        </p:tgtEl>
                                        <p:attrNameLst>
                                          <p:attrName>style.visibility</p:attrName>
                                        </p:attrNameLst>
                                      </p:cBhvr>
                                      <p:to>
                                        <p:strVal val="visible"/>
                                      </p:to>
                                    </p:set>
                                    <p:animEffect transition="in" filter="wipe(left)">
                                      <p:cBhvr>
                                        <p:cTn id="7" dur="2000"/>
                                        <p:tgtEl>
                                          <p:spTgt spid="324"/>
                                        </p:tgtEl>
                                      </p:cBhvr>
                                    </p:animEffect>
                                  </p:childTnLst>
                                </p:cTn>
                              </p:par>
                            </p:childTnLst>
                          </p:cTn>
                        </p:par>
                        <p:par>
                          <p:cTn id="8" fill="hold">
                            <p:stCondLst>
                              <p:cond delay="2400"/>
                            </p:stCondLst>
                            <p:childTnLst>
                              <p:par>
                                <p:cTn id="9" presetID="4" presetClass="entr" presetSubtype="32" fill="hold" grpId="0" nodeType="afterEffect">
                                  <p:stCondLst>
                                    <p:cond delay="2000"/>
                                  </p:stCondLst>
                                  <p:iterate>
                                    <p:tmAbs val="0"/>
                                  </p:iterate>
                                  <p:childTnLst>
                                    <p:set>
                                      <p:cBhvr>
                                        <p:cTn id="10" fill="hold"/>
                                        <p:tgtEl>
                                          <p:spTgt spid="328">
                                            <p:bg/>
                                          </p:spTgt>
                                        </p:tgtEl>
                                        <p:attrNameLst>
                                          <p:attrName>style.visibility</p:attrName>
                                        </p:attrNameLst>
                                      </p:cBhvr>
                                      <p:to>
                                        <p:strVal val="visible"/>
                                      </p:to>
                                    </p:set>
                                    <p:animEffect transition="in" filter="box(out)">
                                      <p:cBhvr>
                                        <p:cTn id="11" dur="2000"/>
                                        <p:tgtEl>
                                          <p:spTgt spid="328">
                                            <p:bg/>
                                          </p:spTgt>
                                        </p:tgtEl>
                                      </p:cBhvr>
                                    </p:animEffect>
                                  </p:childTnLst>
                                </p:cTn>
                              </p:par>
                              <p:par>
                                <p:cTn id="12" presetID="4" presetClass="entr" presetSubtype="32" fill="hold" grpId="0" nodeType="withEffect">
                                  <p:stCondLst>
                                    <p:cond delay="2000"/>
                                  </p:stCondLst>
                                  <p:iterate>
                                    <p:tmAbs val="0"/>
                                  </p:iterate>
                                  <p:childTnLst>
                                    <p:set>
                                      <p:cBhvr>
                                        <p:cTn id="13" fill="hold"/>
                                        <p:tgtEl>
                                          <p:spTgt spid="328">
                                            <p:txEl>
                                              <p:pRg st="0" end="0"/>
                                            </p:txEl>
                                          </p:spTgt>
                                        </p:tgtEl>
                                        <p:attrNameLst>
                                          <p:attrName>style.visibility</p:attrName>
                                        </p:attrNameLst>
                                      </p:cBhvr>
                                      <p:to>
                                        <p:strVal val="visible"/>
                                      </p:to>
                                    </p:set>
                                    <p:animEffect transition="in" filter="box(out)">
                                      <p:cBhvr>
                                        <p:cTn id="14" dur="2000"/>
                                        <p:tgtEl>
                                          <p:spTgt spid="328">
                                            <p:txEl>
                                              <p:pRg st="0" end="0"/>
                                            </p:txEl>
                                          </p:spTgt>
                                        </p:tgtEl>
                                      </p:cBhvr>
                                    </p:animEffect>
                                  </p:childTnLst>
                                </p:cTn>
                              </p:par>
                            </p:childTnLst>
                          </p:cTn>
                        </p:par>
                        <p:par>
                          <p:cTn id="15" fill="hold">
                            <p:stCondLst>
                              <p:cond delay="6400"/>
                            </p:stCondLst>
                            <p:childTnLst>
                              <p:par>
                                <p:cTn id="16" presetID="4" presetClass="entr" presetSubtype="32" fill="hold" grpId="0" nodeType="afterEffect">
                                  <p:stCondLst>
                                    <p:cond delay="2000"/>
                                  </p:stCondLst>
                                  <p:iterate>
                                    <p:tmAbs val="0"/>
                                  </p:iterate>
                                  <p:childTnLst>
                                    <p:set>
                                      <p:cBhvr>
                                        <p:cTn id="17" fill="hold"/>
                                        <p:tgtEl>
                                          <p:spTgt spid="328">
                                            <p:txEl>
                                              <p:pRg st="1" end="1"/>
                                            </p:txEl>
                                          </p:spTgt>
                                        </p:tgtEl>
                                        <p:attrNameLst>
                                          <p:attrName>style.visibility</p:attrName>
                                        </p:attrNameLst>
                                      </p:cBhvr>
                                      <p:to>
                                        <p:strVal val="visible"/>
                                      </p:to>
                                    </p:set>
                                    <p:animEffect transition="in" filter="box(out)">
                                      <p:cBhvr>
                                        <p:cTn id="18" dur="2000"/>
                                        <p:tgtEl>
                                          <p:spTgt spid="328">
                                            <p:txEl>
                                              <p:pRg st="1" end="1"/>
                                            </p:txEl>
                                          </p:spTgt>
                                        </p:tgtEl>
                                      </p:cBhvr>
                                    </p:animEffect>
                                  </p:childTnLst>
                                </p:cTn>
                              </p:par>
                            </p:childTnLst>
                          </p:cTn>
                        </p:par>
                        <p:par>
                          <p:cTn id="19" fill="hold">
                            <p:stCondLst>
                              <p:cond delay="10400"/>
                            </p:stCondLst>
                            <p:childTnLst>
                              <p:par>
                                <p:cTn id="20" presetID="4" presetClass="entr" presetSubtype="32" fill="hold" grpId="0" nodeType="afterEffect">
                                  <p:stCondLst>
                                    <p:cond delay="2000"/>
                                  </p:stCondLst>
                                  <p:iterate>
                                    <p:tmAbs val="0"/>
                                  </p:iterate>
                                  <p:childTnLst>
                                    <p:set>
                                      <p:cBhvr>
                                        <p:cTn id="21" fill="hold"/>
                                        <p:tgtEl>
                                          <p:spTgt spid="328">
                                            <p:txEl>
                                              <p:pRg st="2" end="2"/>
                                            </p:txEl>
                                          </p:spTgt>
                                        </p:tgtEl>
                                        <p:attrNameLst>
                                          <p:attrName>style.visibility</p:attrName>
                                        </p:attrNameLst>
                                      </p:cBhvr>
                                      <p:to>
                                        <p:strVal val="visible"/>
                                      </p:to>
                                    </p:set>
                                    <p:animEffect transition="in" filter="box(out)">
                                      <p:cBhvr>
                                        <p:cTn id="22" dur="2000"/>
                                        <p:tgtEl>
                                          <p:spTgt spid="328">
                                            <p:txEl>
                                              <p:pRg st="2" end="2"/>
                                            </p:txEl>
                                          </p:spTgt>
                                        </p:tgtEl>
                                      </p:cBhvr>
                                    </p:animEffect>
                                  </p:childTnLst>
                                </p:cTn>
                              </p:par>
                            </p:childTnLst>
                          </p:cTn>
                        </p:par>
                        <p:par>
                          <p:cTn id="23" fill="hold">
                            <p:stCondLst>
                              <p:cond delay="14400"/>
                            </p:stCondLst>
                            <p:childTnLst>
                              <p:par>
                                <p:cTn id="24" presetID="4" presetClass="entr" presetSubtype="32" fill="hold" grpId="0" nodeType="afterEffect">
                                  <p:stCondLst>
                                    <p:cond delay="2000"/>
                                  </p:stCondLst>
                                  <p:iterate>
                                    <p:tmAbs val="0"/>
                                  </p:iterate>
                                  <p:childTnLst>
                                    <p:set>
                                      <p:cBhvr>
                                        <p:cTn id="25" fill="hold"/>
                                        <p:tgtEl>
                                          <p:spTgt spid="328">
                                            <p:txEl>
                                              <p:pRg st="3" end="3"/>
                                            </p:txEl>
                                          </p:spTgt>
                                        </p:tgtEl>
                                        <p:attrNameLst>
                                          <p:attrName>style.visibility</p:attrName>
                                        </p:attrNameLst>
                                      </p:cBhvr>
                                      <p:to>
                                        <p:strVal val="visible"/>
                                      </p:to>
                                    </p:set>
                                    <p:animEffect transition="in" filter="box(out)">
                                      <p:cBhvr>
                                        <p:cTn id="26" dur="2000"/>
                                        <p:tgtEl>
                                          <p:spTgt spid="328">
                                            <p:txEl>
                                              <p:pRg st="3" end="3"/>
                                            </p:txEl>
                                          </p:spTgt>
                                        </p:tgtEl>
                                      </p:cBhvr>
                                    </p:animEffect>
                                  </p:childTnLst>
                                </p:cTn>
                              </p:par>
                            </p:childTnLst>
                          </p:cTn>
                        </p:par>
                        <p:par>
                          <p:cTn id="27" fill="hold">
                            <p:stCondLst>
                              <p:cond delay="18400"/>
                            </p:stCondLst>
                            <p:childTnLst>
                              <p:par>
                                <p:cTn id="28" presetID="4" presetClass="entr" presetSubtype="32" fill="hold" grpId="0" nodeType="afterEffect">
                                  <p:stCondLst>
                                    <p:cond delay="2000"/>
                                  </p:stCondLst>
                                  <p:iterate>
                                    <p:tmAbs val="0"/>
                                  </p:iterate>
                                  <p:childTnLst>
                                    <p:set>
                                      <p:cBhvr>
                                        <p:cTn id="29" fill="hold"/>
                                        <p:tgtEl>
                                          <p:spTgt spid="328">
                                            <p:txEl>
                                              <p:pRg st="4" end="4"/>
                                            </p:txEl>
                                          </p:spTgt>
                                        </p:tgtEl>
                                        <p:attrNameLst>
                                          <p:attrName>style.visibility</p:attrName>
                                        </p:attrNameLst>
                                      </p:cBhvr>
                                      <p:to>
                                        <p:strVal val="visible"/>
                                      </p:to>
                                    </p:set>
                                    <p:animEffect transition="in" filter="box(out)">
                                      <p:cBhvr>
                                        <p:cTn id="30" dur="2000"/>
                                        <p:tgtEl>
                                          <p:spTgt spid="328">
                                            <p:txEl>
                                              <p:pRg st="4" end="4"/>
                                            </p:txEl>
                                          </p:spTgt>
                                        </p:tgtEl>
                                      </p:cBhvr>
                                    </p:animEffect>
                                  </p:childTnLst>
                                </p:cTn>
                              </p:par>
                            </p:childTnLst>
                          </p:cTn>
                        </p:par>
                        <p:par>
                          <p:cTn id="31" fill="hold">
                            <p:stCondLst>
                              <p:cond delay="22400"/>
                            </p:stCondLst>
                            <p:childTnLst>
                              <p:par>
                                <p:cTn id="32" presetID="22" presetClass="entr" presetSubtype="8" fill="hold" grpId="0" nodeType="afterEffect">
                                  <p:stCondLst>
                                    <p:cond delay="1000"/>
                                  </p:stCondLst>
                                  <p:iterate>
                                    <p:tmAbs val="0"/>
                                  </p:iterate>
                                  <p:childTnLst>
                                    <p:set>
                                      <p:cBhvr>
                                        <p:cTn id="33" fill="hold"/>
                                        <p:tgtEl>
                                          <p:spTgt spid="329"/>
                                        </p:tgtEl>
                                        <p:attrNameLst>
                                          <p:attrName>style.visibility</p:attrName>
                                        </p:attrNameLst>
                                      </p:cBhvr>
                                      <p:to>
                                        <p:strVal val="visible"/>
                                      </p:to>
                                    </p:set>
                                    <p:animEffect transition="in" filter="wipe(left)">
                                      <p:cBhvr>
                                        <p:cTn id="34" dur="2000"/>
                                        <p:tgtEl>
                                          <p:spTgt spid="329"/>
                                        </p:tgtEl>
                                      </p:cBhvr>
                                    </p:animEffect>
                                  </p:childTnLst>
                                </p:cTn>
                              </p:par>
                            </p:childTnLst>
                          </p:cTn>
                        </p:par>
                        <p:par>
                          <p:cTn id="35" fill="hold">
                            <p:stCondLst>
                              <p:cond delay="25400"/>
                            </p:stCondLst>
                            <p:childTnLst>
                              <p:par>
                                <p:cTn id="36" presetID="10" presetClass="entr" fill="hold" grpId="0" nodeType="afterEffect">
                                  <p:stCondLst>
                                    <p:cond delay="300"/>
                                  </p:stCondLst>
                                  <p:iterate>
                                    <p:tmAbs val="0"/>
                                  </p:iterate>
                                  <p:childTnLst>
                                    <p:set>
                                      <p:cBhvr>
                                        <p:cTn id="37" fill="hold"/>
                                        <p:tgtEl>
                                          <p:spTgt spid="332"/>
                                        </p:tgtEl>
                                        <p:attrNameLst>
                                          <p:attrName>style.visibility</p:attrName>
                                        </p:attrNameLst>
                                      </p:cBhvr>
                                      <p:to>
                                        <p:strVal val="visible"/>
                                      </p:to>
                                    </p:set>
                                    <p:animEffect transition="in" filter="fade">
                                      <p:cBhvr>
                                        <p:cTn id="38" dur="1500"/>
                                        <p:tgtEl>
                                          <p:spTgt spid="332"/>
                                        </p:tgtEl>
                                      </p:cBhvr>
                                    </p:animEffect>
                                  </p:childTnLst>
                                </p:cTn>
                              </p:par>
                            </p:childTnLst>
                          </p:cTn>
                        </p:par>
                        <p:par>
                          <p:cTn id="39" fill="hold">
                            <p:stCondLst>
                              <p:cond delay="27200"/>
                            </p:stCondLst>
                            <p:childTnLst>
                              <p:par>
                                <p:cTn id="40" presetID="22" presetClass="entr" presetSubtype="8" fill="hold" grpId="0" nodeType="afterEffect">
                                  <p:stCondLst>
                                    <p:cond delay="300"/>
                                  </p:stCondLst>
                                  <p:iterate>
                                    <p:tmAbs val="0"/>
                                  </p:iterate>
                                  <p:childTnLst>
                                    <p:set>
                                      <p:cBhvr>
                                        <p:cTn id="41" fill="hold"/>
                                        <p:tgtEl>
                                          <p:spTgt spid="321"/>
                                        </p:tgtEl>
                                        <p:attrNameLst>
                                          <p:attrName>style.visibility</p:attrName>
                                        </p:attrNameLst>
                                      </p:cBhvr>
                                      <p:to>
                                        <p:strVal val="visible"/>
                                      </p:to>
                                    </p:set>
                                    <p:animEffect transition="in" filter="wipe(left)">
                                      <p:cBhvr>
                                        <p:cTn id="42" dur="2000"/>
                                        <p:tgtEl>
                                          <p:spTgt spid="3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1" grpId="0" animBg="1" advAuto="0"/>
      <p:bldP spid="324" grpId="0" animBg="1" advAuto="0"/>
      <p:bldP spid="328" grpId="0" build="p" bldLvl="5" animBg="1" advAuto="0"/>
      <p:bldP spid="329" grpId="0" animBg="1" advAuto="0"/>
      <p:bldP spid="332" grpId="0" animBg="1" advAuto="0"/>
    </p:bldLst>
  </p:timing>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3175"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38100" tIns="38100" rIns="38100" bIns="381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28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3175"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38100" tIns="38100" rIns="38100" bIns="381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28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226</TotalTime>
  <Words>1320</Words>
  <Application>Microsoft Office PowerPoint</Application>
  <PresentationFormat>Custom</PresentationFormat>
  <Paragraphs>63</Paragraphs>
  <Slides>13</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Capitals 常规</vt:lpstr>
      <vt:lpstr>Helvetica Neue</vt:lpstr>
      <vt:lpstr>Helvetica Neue Light</vt:lpstr>
      <vt:lpstr>Helvetica Neue Medium</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Chris Reeves</cp:lastModifiedBy>
  <cp:revision>24</cp:revision>
  <dcterms:modified xsi:type="dcterms:W3CDTF">2026-09-13T13:35:01Z</dcterms:modified>
</cp:coreProperties>
</file>